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5" r:id="rId14"/>
    <p:sldId id="296" r:id="rId15"/>
    <p:sldId id="301" r:id="rId16"/>
    <p:sldId id="302" r:id="rId17"/>
    <p:sldId id="303" r:id="rId18"/>
    <p:sldId id="304" r:id="rId19"/>
    <p:sldId id="306" r:id="rId20"/>
    <p:sldId id="305" r:id="rId21"/>
    <p:sldId id="307" r:id="rId22"/>
    <p:sldId id="293" r:id="rId23"/>
    <p:sldId id="294" r:id="rId24"/>
    <p:sldId id="281" r:id="rId25"/>
  </p:sldIdLst>
  <p:sldSz cx="9144000" cy="6858000" type="screen4x3"/>
  <p:notesSz cx="6886575" cy="100171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800"/>
    <a:srgbClr val="B2D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4748FC-7801-4A05-BBD7-01736B722BBA}" v="234" dt="2021-11-29T14:49:52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5DBC1B-FF76-7948-9AD4-82F5318BA8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182" cy="502596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B1255-83E4-4449-A695-19694606EA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0800" y="0"/>
            <a:ext cx="2984182" cy="502596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/>
            </a:lvl1pPr>
          </a:lstStyle>
          <a:p>
            <a:fld id="{90325213-41F5-F44F-9682-43BDF756070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8D0B9-6387-4243-A193-E6CD7070D5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514531"/>
            <a:ext cx="2984182" cy="502595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9C917-6636-0B47-AAAC-486E94D2A1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0800" y="9514531"/>
            <a:ext cx="2984182" cy="502595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/>
            </a:lvl1pPr>
          </a:lstStyle>
          <a:p>
            <a:fld id="{F4CAAA7F-179E-6341-A95B-AE8DCF1A452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6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182" cy="502596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0800" y="0"/>
            <a:ext cx="2984182" cy="502596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/>
            </a:lvl1pPr>
          </a:lstStyle>
          <a:p>
            <a:fld id="{DA904A1C-C4F3-B24E-9F2C-AB1DE16EB80F}" type="datetimeFigureOut">
              <a:rPr lang="nl-NL" smtClean="0"/>
              <a:t>30-11-2021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5325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658" y="4820741"/>
            <a:ext cx="5509260" cy="3944243"/>
          </a:xfrm>
          <a:prstGeom prst="rect">
            <a:avLst/>
          </a:prstGeom>
        </p:spPr>
        <p:txBody>
          <a:bodyPr vert="horz" lIns="92418" tIns="46209" rIns="92418" bIns="46209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514531"/>
            <a:ext cx="2984182" cy="502595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0800" y="9514531"/>
            <a:ext cx="2984182" cy="502595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/>
            </a:lvl1pPr>
          </a:lstStyle>
          <a:p>
            <a:fld id="{0301131E-9849-E946-BD56-034F7F60E0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0852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4.png"/><Relationship Id="rId4" Type="http://schemas.openxmlformats.org/officeDocument/2006/relationships/image" Target="../media/image22.emf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4.png"/><Relationship Id="rId4" Type="http://schemas.openxmlformats.org/officeDocument/2006/relationships/image" Target="../media/image22.emf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4.png"/><Relationship Id="rId4" Type="http://schemas.openxmlformats.org/officeDocument/2006/relationships/image" Target="../media/image2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0E4153-608D-E448-A19A-B8F395D1D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49" y="6330386"/>
            <a:ext cx="554124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l-N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26D311-DA8A-E445-AB62-997C3E5CC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8402"/>
            <a:ext cx="7886700" cy="693162"/>
          </a:xfrm>
        </p:spPr>
        <p:txBody>
          <a:bodyPr tIns="108000"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8EFEA52-BC6A-4B92-94A9-FE69AA7151D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8650" y="2001838"/>
            <a:ext cx="7886700" cy="4068000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300"/>
              </a:spcBef>
              <a:buSzPct val="80000"/>
              <a:buFontTx/>
              <a:buBlip>
                <a:blip r:embed="rId2"/>
              </a:buBlip>
              <a:defRPr sz="2000">
                <a:solidFill>
                  <a:schemeClr val="accent3"/>
                </a:solidFill>
              </a:defRPr>
            </a:lvl1pPr>
            <a:lvl2pPr marL="504000" indent="-252000">
              <a:lnSpc>
                <a:spcPct val="120000"/>
              </a:lnSpc>
              <a:spcBef>
                <a:spcPts val="300"/>
              </a:spcBef>
              <a:buSzPct val="85000"/>
              <a:buFontTx/>
              <a:buBlip>
                <a:blip r:embed="rId3"/>
              </a:buBlip>
              <a:defRPr sz="1800">
                <a:solidFill>
                  <a:schemeClr val="accent3"/>
                </a:solidFill>
              </a:defRPr>
            </a:lvl2pPr>
            <a:lvl3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 sz="1800">
                <a:solidFill>
                  <a:schemeClr val="accent3"/>
                </a:solidFill>
              </a:defRPr>
            </a:lvl3pPr>
            <a:lvl4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65DB6F6-D723-4B86-A72B-4CD2682C3D3C}"/>
              </a:ext>
            </a:extLst>
          </p:cNvPr>
          <p:cNvSpPr/>
          <p:nvPr userDrawn="1"/>
        </p:nvSpPr>
        <p:spPr>
          <a:xfrm>
            <a:off x="4274450" y="3244334"/>
            <a:ext cx="595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24D2305-0DF8-4F53-8268-FFE83DD95C34}" type="slidenum">
              <a:rPr lang="nl-NL" smtClean="0">
                <a:solidFill>
                  <a:schemeClr val="bg1"/>
                </a:solidFill>
              </a:rPr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039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inhoud 3">
            <a:extLst>
              <a:ext uri="{FF2B5EF4-FFF2-40B4-BE49-F238E27FC236}">
                <a16:creationId xmlns:a16="http://schemas.microsoft.com/office/drawing/2014/main" id="{E4F0F734-FC25-0A4C-B987-97697F7C9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001838"/>
            <a:ext cx="7886700" cy="4067999"/>
          </a:xfrm>
          <a:prstGeom prst="snip1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510" r="510"/>
            </a:stretch>
          </a:blipFill>
        </p:spPr>
        <p:txBody>
          <a:bodyPr/>
          <a:lstStyle>
            <a:lvl1pPr marL="0" indent="0">
              <a:buFontTx/>
              <a:buNone/>
              <a:defRPr>
                <a:solidFill>
                  <a:schemeClr val="accent3"/>
                </a:solidFill>
              </a:defRPr>
            </a:lvl1pPr>
            <a:lvl2pPr marL="468000" indent="-228600">
              <a:buFontTx/>
              <a:buBlip>
                <a:blip r:embed="rId3"/>
              </a:buBlip>
              <a:defRPr>
                <a:solidFill>
                  <a:schemeClr val="accent3"/>
                </a:solidFill>
              </a:defRPr>
            </a:lvl2pPr>
            <a:lvl3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3pPr>
            <a:lvl4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B991B6D-8672-294E-8D4F-4FF863368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3740"/>
            <a:ext cx="7886700" cy="693162"/>
          </a:xfrm>
        </p:spPr>
        <p:txBody>
          <a:bodyPr tIns="108000"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37E3A5-5632-4719-A0E4-CB2727B9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49" y="6330386"/>
            <a:ext cx="554124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952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F2309AEF-3D47-CB41-8765-0805F9D8E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922"/>
            <a:ext cx="9143998" cy="6531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C0A02-3CFB-564F-B12A-B05C307F64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113" y="0"/>
            <a:ext cx="9139774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748F8B-D608-3841-A695-0CC80478F2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0" y="0"/>
            <a:ext cx="9147579" cy="112590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35D5FCBD-21C3-E442-ACE5-FD2A142364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26582"/>
            <a:ext cx="9143997" cy="1731417"/>
          </a:xfrm>
          <a:prstGeom prst="rect">
            <a:avLst/>
          </a:prstGeom>
        </p:spPr>
      </p:pic>
      <p:sp>
        <p:nvSpPr>
          <p:cNvPr id="18" name="Tijdelijke aanduiding voor tekst 21">
            <a:extLst>
              <a:ext uri="{FF2B5EF4-FFF2-40B4-BE49-F238E27FC236}">
                <a16:creationId xmlns:a16="http://schemas.microsoft.com/office/drawing/2014/main" id="{4477DC87-37E7-274B-B680-29ED258669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818" y="5579576"/>
            <a:ext cx="8301847" cy="356057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D904B4A-6A09-984C-A77C-8A07EAD36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240" y="5963751"/>
            <a:ext cx="8302405" cy="51706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4D84BB0-669E-314B-9488-04AFA8569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39" y="6513236"/>
            <a:ext cx="2975799" cy="25956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fld id="{5A49BB2A-E15B-4D7D-B5DF-947247ACDBE6}" type="datetime4">
              <a:rPr lang="nl-NL" smtClean="0"/>
              <a:pPr/>
              <a:t>30 november 2021</a:t>
            </a:fld>
            <a:endParaRPr lang="nl-NL" dirty="0"/>
          </a:p>
        </p:txBody>
      </p:sp>
      <p:pic>
        <p:nvPicPr>
          <p:cNvPr id="11" name="Afbeelding 8">
            <a:extLst>
              <a:ext uri="{FF2B5EF4-FFF2-40B4-BE49-F238E27FC236}">
                <a16:creationId xmlns:a16="http://schemas.microsoft.com/office/drawing/2014/main" id="{8930DF6A-556D-0747-8ED6-872B95A2AB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62" y="232942"/>
            <a:ext cx="1858312" cy="4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08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098A1892-9AF1-B54B-B1C6-2F827CD36C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82" y="1"/>
            <a:ext cx="9147580" cy="6857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9D5EB-0330-FC4D-95B3-932F350C6E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3582" y="0"/>
            <a:ext cx="9139774" cy="6858000"/>
          </a:xfrm>
          <a:prstGeom prst="rect">
            <a:avLst/>
          </a:prstGeom>
        </p:spPr>
      </p:pic>
      <p:pic>
        <p:nvPicPr>
          <p:cNvPr id="9" name="Afbeelding 19">
            <a:extLst>
              <a:ext uri="{FF2B5EF4-FFF2-40B4-BE49-F238E27FC236}">
                <a16:creationId xmlns:a16="http://schemas.microsoft.com/office/drawing/2014/main" id="{9FF2FB9B-2F2C-0F4A-B24D-EB8B60A7BC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26582"/>
            <a:ext cx="9143997" cy="1731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ED8CE-BABD-474F-8438-3A2F3FAA67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0" y="0"/>
            <a:ext cx="9147579" cy="1125901"/>
          </a:xfrm>
          <a:prstGeom prst="rect">
            <a:avLst/>
          </a:prstGeom>
        </p:spPr>
      </p:pic>
      <p:sp>
        <p:nvSpPr>
          <p:cNvPr id="16" name="Tijdelijke aanduiding voor tekst 21">
            <a:extLst>
              <a:ext uri="{FF2B5EF4-FFF2-40B4-BE49-F238E27FC236}">
                <a16:creationId xmlns:a16="http://schemas.microsoft.com/office/drawing/2014/main" id="{B55CB262-4F9F-B145-BEA9-264B9D87AC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818" y="5579576"/>
            <a:ext cx="8301847" cy="356057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39C0D5D-D76D-F345-BE5B-E890DF05C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240" y="5963751"/>
            <a:ext cx="8302405" cy="51706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93D2132-376F-CF4E-9A64-13335B0D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39" y="6513236"/>
            <a:ext cx="2975799" cy="25956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fld id="{DF42F002-71F7-4DDE-9E77-210C9D26C783}" type="datetime4">
              <a:rPr lang="nl-NL" smtClean="0"/>
              <a:pPr/>
              <a:t>30 november 2021</a:t>
            </a:fld>
            <a:endParaRPr lang="nl-NL" dirty="0"/>
          </a:p>
        </p:txBody>
      </p:sp>
      <p:pic>
        <p:nvPicPr>
          <p:cNvPr id="13" name="Afbeelding 8">
            <a:extLst>
              <a:ext uri="{FF2B5EF4-FFF2-40B4-BE49-F238E27FC236}">
                <a16:creationId xmlns:a16="http://schemas.microsoft.com/office/drawing/2014/main" id="{A4A292BF-2B55-0749-A481-4117F5BE08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62" y="232942"/>
            <a:ext cx="1858312" cy="4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9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3A8DAC5-78C4-5F4C-BE1F-8AF5A5049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72799"/>
            <a:ext cx="9144000" cy="6086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AAF1EE-AA5B-3846-ABFD-8B8B624068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113" y="0"/>
            <a:ext cx="9139774" cy="6858000"/>
          </a:xfrm>
          <a:prstGeom prst="rect">
            <a:avLst/>
          </a:prstGeom>
        </p:spPr>
      </p:pic>
      <p:pic>
        <p:nvPicPr>
          <p:cNvPr id="10" name="Afbeelding 19">
            <a:extLst>
              <a:ext uri="{FF2B5EF4-FFF2-40B4-BE49-F238E27FC236}">
                <a16:creationId xmlns:a16="http://schemas.microsoft.com/office/drawing/2014/main" id="{791B5E2A-F0B5-1640-B772-47F342A7A2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26582"/>
            <a:ext cx="9143997" cy="1731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16678A-D538-8A44-8FA9-23E8AC8736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0" y="0"/>
            <a:ext cx="9147579" cy="1125901"/>
          </a:xfrm>
          <a:prstGeom prst="rect">
            <a:avLst/>
          </a:prstGeom>
        </p:spPr>
      </p:pic>
      <p:sp>
        <p:nvSpPr>
          <p:cNvPr id="15" name="Tijdelijke aanduiding voor tekst 21">
            <a:extLst>
              <a:ext uri="{FF2B5EF4-FFF2-40B4-BE49-F238E27FC236}">
                <a16:creationId xmlns:a16="http://schemas.microsoft.com/office/drawing/2014/main" id="{4DA31B67-52EF-0642-800D-48CED9D84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818" y="5579576"/>
            <a:ext cx="8301847" cy="356057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CC7CEA-E560-FF4D-821C-355FF39BA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240" y="5963751"/>
            <a:ext cx="8302405" cy="51706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BD99881-CF82-A241-9B41-AD66DCF8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39" y="6513236"/>
            <a:ext cx="2975799" cy="25956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fld id="{229DA6F3-4BAE-44C7-B29E-0518EB95757A}" type="datetime4">
              <a:rPr lang="nl-NL" smtClean="0"/>
              <a:pPr/>
              <a:t>30 november 2021</a:t>
            </a:fld>
            <a:endParaRPr lang="nl-NL" dirty="0"/>
          </a:p>
        </p:txBody>
      </p:sp>
      <p:pic>
        <p:nvPicPr>
          <p:cNvPr id="12" name="Afbeelding 8">
            <a:extLst>
              <a:ext uri="{FF2B5EF4-FFF2-40B4-BE49-F238E27FC236}">
                <a16:creationId xmlns:a16="http://schemas.microsoft.com/office/drawing/2014/main" id="{F1E07F00-644A-5F4E-BC18-CC0258E730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62" y="232942"/>
            <a:ext cx="1858312" cy="4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38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AB9FC7E-BB5D-F64D-A589-41148B977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51" y="1"/>
            <a:ext cx="9155049" cy="6857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F1B1CB-768C-F044-A6DC-771DA8FA24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113" y="0"/>
            <a:ext cx="9139774" cy="6858000"/>
          </a:xfrm>
          <a:prstGeom prst="rect">
            <a:avLst/>
          </a:prstGeom>
        </p:spPr>
      </p:pic>
      <p:pic>
        <p:nvPicPr>
          <p:cNvPr id="9" name="Afbeelding 19">
            <a:extLst>
              <a:ext uri="{FF2B5EF4-FFF2-40B4-BE49-F238E27FC236}">
                <a16:creationId xmlns:a16="http://schemas.microsoft.com/office/drawing/2014/main" id="{D5B88021-3B9F-EF4B-B1E7-AE02E809F3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26582"/>
            <a:ext cx="9143997" cy="1731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6EE625-F4D4-2F4D-90CC-F48C9E3621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0" y="0"/>
            <a:ext cx="9147579" cy="1125901"/>
          </a:xfrm>
          <a:prstGeom prst="rect">
            <a:avLst/>
          </a:prstGeom>
        </p:spPr>
      </p:pic>
      <p:sp>
        <p:nvSpPr>
          <p:cNvPr id="15" name="Tijdelijke aanduiding voor tekst 21">
            <a:extLst>
              <a:ext uri="{FF2B5EF4-FFF2-40B4-BE49-F238E27FC236}">
                <a16:creationId xmlns:a16="http://schemas.microsoft.com/office/drawing/2014/main" id="{613FDFDF-A319-BD4B-8520-7D4EE17A64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818" y="5579576"/>
            <a:ext cx="8301847" cy="356057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6A582F-EF02-F045-964F-B8907CF74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240" y="5963751"/>
            <a:ext cx="8302405" cy="51706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BFDFDFA-963B-F94F-8D4C-1D0EE434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39" y="6513236"/>
            <a:ext cx="2975799" cy="25956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fld id="{654D2FC6-EFBF-4C82-9E72-2A2EBE5B4E4D}" type="datetime4">
              <a:rPr lang="nl-NL" smtClean="0"/>
              <a:t>30 november 2021</a:t>
            </a:fld>
            <a:endParaRPr lang="nl-NL" dirty="0"/>
          </a:p>
        </p:txBody>
      </p:sp>
      <p:pic>
        <p:nvPicPr>
          <p:cNvPr id="12" name="Afbeelding 8">
            <a:extLst>
              <a:ext uri="{FF2B5EF4-FFF2-40B4-BE49-F238E27FC236}">
                <a16:creationId xmlns:a16="http://schemas.microsoft.com/office/drawing/2014/main" id="{24ECAC7A-7DC9-964A-A253-080A7AB18F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62" y="232942"/>
            <a:ext cx="1858312" cy="4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48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blad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binnen, hangen, tafel, zitten&#10;&#10;Automatisch gegenereerde beschrijving">
            <a:extLst>
              <a:ext uri="{FF2B5EF4-FFF2-40B4-BE49-F238E27FC236}">
                <a16:creationId xmlns:a16="http://schemas.microsoft.com/office/drawing/2014/main" id="{91061240-8132-40A7-97AE-E4F1BE471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6342"/>
            <a:ext cx="9144000" cy="60967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F1B1CB-768C-F044-A6DC-771DA8FA24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227" y="-1"/>
            <a:ext cx="9139774" cy="6858000"/>
          </a:xfrm>
          <a:prstGeom prst="rect">
            <a:avLst/>
          </a:prstGeom>
        </p:spPr>
      </p:pic>
      <p:pic>
        <p:nvPicPr>
          <p:cNvPr id="9" name="Afbeelding 19">
            <a:extLst>
              <a:ext uri="{FF2B5EF4-FFF2-40B4-BE49-F238E27FC236}">
                <a16:creationId xmlns:a16="http://schemas.microsoft.com/office/drawing/2014/main" id="{D5B88021-3B9F-EF4B-B1E7-AE02E809F3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26582"/>
            <a:ext cx="9143997" cy="1731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6EE625-F4D4-2F4D-90CC-F48C9E3621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" y="-16342"/>
            <a:ext cx="9147579" cy="1125901"/>
          </a:xfrm>
          <a:prstGeom prst="rect">
            <a:avLst/>
          </a:prstGeom>
        </p:spPr>
      </p:pic>
      <p:sp>
        <p:nvSpPr>
          <p:cNvPr id="15" name="Tijdelijke aanduiding voor tekst 21">
            <a:extLst>
              <a:ext uri="{FF2B5EF4-FFF2-40B4-BE49-F238E27FC236}">
                <a16:creationId xmlns:a16="http://schemas.microsoft.com/office/drawing/2014/main" id="{613FDFDF-A319-BD4B-8520-7D4EE17A64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818" y="5579576"/>
            <a:ext cx="8301847" cy="356057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6A582F-EF02-F045-964F-B8907CF74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240" y="5963751"/>
            <a:ext cx="8302405" cy="51706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BFDFDFA-963B-F94F-8D4C-1D0EE434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39" y="6513236"/>
            <a:ext cx="2975799" cy="25956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fld id="{E5C180B7-A55B-41DE-B552-28DE9D9A0EF7}" type="datetime4">
              <a:rPr lang="nl-NL" smtClean="0"/>
              <a:pPr/>
              <a:t>30 november 2021</a:t>
            </a:fld>
            <a:endParaRPr lang="nl-NL" dirty="0"/>
          </a:p>
        </p:txBody>
      </p:sp>
      <p:pic>
        <p:nvPicPr>
          <p:cNvPr id="12" name="Afbeelding 8">
            <a:extLst>
              <a:ext uri="{FF2B5EF4-FFF2-40B4-BE49-F238E27FC236}">
                <a16:creationId xmlns:a16="http://schemas.microsoft.com/office/drawing/2014/main" id="{24ECAC7A-7DC9-964A-A253-080A7AB18F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62" y="232942"/>
            <a:ext cx="1858312" cy="4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58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1776266-C5FF-2E45-867C-8D62DDE678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7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2942"/>
            <a:ext cx="9144000" cy="6537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2F546E-B95F-CE4F-9CED-42EFB227A9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" y="5014242"/>
            <a:ext cx="9144000" cy="184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66645-259F-5341-88DF-A5751C0F05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0" y="0"/>
            <a:ext cx="9147579" cy="11259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1F6D060-3DAD-334D-829C-DE3D3282A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240" y="5963751"/>
            <a:ext cx="8302405" cy="51706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21" name="Tijdelijke aanduiding voor tekst 21">
            <a:extLst>
              <a:ext uri="{FF2B5EF4-FFF2-40B4-BE49-F238E27FC236}">
                <a16:creationId xmlns:a16="http://schemas.microsoft.com/office/drawing/2014/main" id="{5BE04750-18D6-FA42-93AB-EFBD5C7B7C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818" y="5579576"/>
            <a:ext cx="8301847" cy="356057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DF7A84A-C98B-C749-B810-71D47EEE01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62" y="232942"/>
            <a:ext cx="1858312" cy="490785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43DF1C-DDD3-4A64-AE1D-456B845FF46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10239" y="6513236"/>
            <a:ext cx="2975799" cy="25956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60EF4404-7DFF-4E7D-9F82-6409CC511D4D}" type="datetime4">
              <a:rPr lang="nl-NL" smtClean="0"/>
              <a:pPr/>
              <a:t>30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6296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C51216-EA2E-544E-91D3-556147125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1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9" cy="62614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846D17-028C-BC4E-AA78-841C27DE93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" y="5014242"/>
            <a:ext cx="9144000" cy="1841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131BA26-4B22-EB4C-9532-7617E15FFB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0" y="0"/>
            <a:ext cx="9147579" cy="1125901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F4CA9BF-E0C8-BE47-91F4-31842B564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240" y="5963751"/>
            <a:ext cx="8302405" cy="51706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7" name="Tijdelijke aanduiding voor tekst 21">
            <a:extLst>
              <a:ext uri="{FF2B5EF4-FFF2-40B4-BE49-F238E27FC236}">
                <a16:creationId xmlns:a16="http://schemas.microsoft.com/office/drawing/2014/main" id="{77EA3310-8F9C-384B-8A84-3CCAC7EB12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818" y="5579576"/>
            <a:ext cx="8301847" cy="356057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</a:t>
            </a:r>
          </a:p>
        </p:txBody>
      </p:sp>
      <p:pic>
        <p:nvPicPr>
          <p:cNvPr id="8" name="Afbeelding 8">
            <a:extLst>
              <a:ext uri="{FF2B5EF4-FFF2-40B4-BE49-F238E27FC236}">
                <a16:creationId xmlns:a16="http://schemas.microsoft.com/office/drawing/2014/main" id="{03B5FF02-8B99-5B4E-8D5D-BF0E34FD01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62" y="232942"/>
            <a:ext cx="1858312" cy="49078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8EF025A-268C-41C4-9965-2D5CA17E574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10239" y="6513236"/>
            <a:ext cx="2975799" cy="25956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B35E0467-0A7D-47B9-99E0-AD165C91BD46}" type="datetime4">
              <a:rPr lang="nl-NL" smtClean="0"/>
              <a:pPr/>
              <a:t>30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510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286481-1B39-5241-9D5D-DB25A8CA50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388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485076"/>
            <a:ext cx="9144000" cy="60864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DD9537-0503-AD4F-BF99-9A25052383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" y="5014242"/>
            <a:ext cx="9144000" cy="1841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B6C148-A2BC-EE4D-B47E-DDA635D1E2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0" y="0"/>
            <a:ext cx="9147579" cy="112590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EC0B36BB-9042-1545-9C2B-5415C6228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240" y="5963751"/>
            <a:ext cx="8302405" cy="51706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25" name="Tijdelijke aanduiding voor tekst 21">
            <a:extLst>
              <a:ext uri="{FF2B5EF4-FFF2-40B4-BE49-F238E27FC236}">
                <a16:creationId xmlns:a16="http://schemas.microsoft.com/office/drawing/2014/main" id="{A78126A2-C46F-3244-BB3E-715C6D2980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818" y="5579576"/>
            <a:ext cx="8301847" cy="356057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</a:t>
            </a:r>
          </a:p>
        </p:txBody>
      </p:sp>
      <p:pic>
        <p:nvPicPr>
          <p:cNvPr id="8" name="Afbeelding 8">
            <a:extLst>
              <a:ext uri="{FF2B5EF4-FFF2-40B4-BE49-F238E27FC236}">
                <a16:creationId xmlns:a16="http://schemas.microsoft.com/office/drawing/2014/main" id="{9374B2F3-43CE-E54D-AAA1-D4F6C7A4F3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62" y="232942"/>
            <a:ext cx="1858312" cy="49078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20A40BF-BB0B-49A7-925A-F45D3AAE56B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10239" y="6513236"/>
            <a:ext cx="2975799" cy="25956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DF7A5B3-0621-4026-BDA1-AD6A7BC95984}" type="datetime4">
              <a:rPr lang="nl-NL" smtClean="0"/>
              <a:pPr/>
              <a:t>30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2955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361965E-1328-674A-A8C3-B548BFFA0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0" y="-1"/>
            <a:ext cx="9144001" cy="66657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99437E-1BEB-4B47-8C66-847AA2A5E7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5014242"/>
            <a:ext cx="9144000" cy="184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9F56A2-4F35-1948-9301-85CC6DDA69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0" y="0"/>
            <a:ext cx="9147579" cy="11259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197EFCB-3E7C-9F40-B6C4-A693B30B2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240" y="5963751"/>
            <a:ext cx="8302405" cy="51706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20" name="Tijdelijke aanduiding voor tekst 21">
            <a:extLst>
              <a:ext uri="{FF2B5EF4-FFF2-40B4-BE49-F238E27FC236}">
                <a16:creationId xmlns:a16="http://schemas.microsoft.com/office/drawing/2014/main" id="{F1FF7D18-D3ED-CB47-8470-24A451EC1E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818" y="5579576"/>
            <a:ext cx="8301847" cy="356057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</a:t>
            </a:r>
          </a:p>
        </p:txBody>
      </p:sp>
      <p:pic>
        <p:nvPicPr>
          <p:cNvPr id="8" name="Afbeelding 8">
            <a:extLst>
              <a:ext uri="{FF2B5EF4-FFF2-40B4-BE49-F238E27FC236}">
                <a16:creationId xmlns:a16="http://schemas.microsoft.com/office/drawing/2014/main" id="{FFB03216-A5F2-764A-BF1B-A60C1A3127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62" y="232942"/>
            <a:ext cx="1858312" cy="49078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5B37B98-9B57-49C3-8241-8A355058C29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10239" y="6513236"/>
            <a:ext cx="2975799" cy="25956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67A97BA-AA50-4EF1-8ED4-8E4EB8D6D50D}" type="datetime4">
              <a:rPr lang="nl-NL" smtClean="0"/>
              <a:pPr/>
              <a:t>30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650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met tussen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01838"/>
            <a:ext cx="7885507" cy="471018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79B9128-05FF-C24E-94FF-01F51E10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3740"/>
            <a:ext cx="7886700" cy="693162"/>
          </a:xfrm>
        </p:spPr>
        <p:txBody>
          <a:bodyPr tIns="108000"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F8EDE47-F0CD-454B-8318-E448308856FB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8650" y="2607793"/>
            <a:ext cx="7886700" cy="3456000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300"/>
              </a:spcBef>
              <a:buSzPct val="80000"/>
              <a:buFontTx/>
              <a:buBlip>
                <a:blip r:embed="rId2"/>
              </a:buBlip>
              <a:defRPr sz="2000">
                <a:solidFill>
                  <a:schemeClr val="accent3"/>
                </a:solidFill>
              </a:defRPr>
            </a:lvl1pPr>
            <a:lvl2pPr marL="504000" indent="-252000">
              <a:lnSpc>
                <a:spcPct val="120000"/>
              </a:lnSpc>
              <a:spcBef>
                <a:spcPts val="300"/>
              </a:spcBef>
              <a:buSzPct val="85000"/>
              <a:buFontTx/>
              <a:buBlip>
                <a:blip r:embed="rId3"/>
              </a:buBlip>
              <a:defRPr sz="1800">
                <a:solidFill>
                  <a:schemeClr val="accent3"/>
                </a:solidFill>
              </a:defRPr>
            </a:lvl2pPr>
            <a:lvl3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 sz="1800">
                <a:solidFill>
                  <a:schemeClr val="accent3"/>
                </a:solidFill>
              </a:defRPr>
            </a:lvl3pPr>
            <a:lvl4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E73B9A-6F0A-4D05-8A0E-1FAD1EED4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49" y="6330386"/>
            <a:ext cx="554124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4170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bla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innen, hangen, tafel, zitten&#10;&#10;Automatisch gegenereerde beschrijving">
            <a:extLst>
              <a:ext uri="{FF2B5EF4-FFF2-40B4-BE49-F238E27FC236}">
                <a16:creationId xmlns:a16="http://schemas.microsoft.com/office/drawing/2014/main" id="{5BF636F8-20E2-433E-A60E-3C860F0675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6342"/>
            <a:ext cx="9144000" cy="60967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99437E-1BEB-4B47-8C66-847AA2A5E7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5014242"/>
            <a:ext cx="9144000" cy="184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9F56A2-4F35-1948-9301-85CC6DDA69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0" y="-16342"/>
            <a:ext cx="9147579" cy="11259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197EFCB-3E7C-9F40-B6C4-A693B30B2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240" y="5963751"/>
            <a:ext cx="8302405" cy="51706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20" name="Tijdelijke aanduiding voor tekst 21">
            <a:extLst>
              <a:ext uri="{FF2B5EF4-FFF2-40B4-BE49-F238E27FC236}">
                <a16:creationId xmlns:a16="http://schemas.microsoft.com/office/drawing/2014/main" id="{F1FF7D18-D3ED-CB47-8470-24A451EC1E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818" y="5579576"/>
            <a:ext cx="8301847" cy="356057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</a:t>
            </a:r>
          </a:p>
        </p:txBody>
      </p:sp>
      <p:pic>
        <p:nvPicPr>
          <p:cNvPr id="8" name="Afbeelding 8">
            <a:extLst>
              <a:ext uri="{FF2B5EF4-FFF2-40B4-BE49-F238E27FC236}">
                <a16:creationId xmlns:a16="http://schemas.microsoft.com/office/drawing/2014/main" id="{FFB03216-A5F2-764A-BF1B-A60C1A3127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62" y="232942"/>
            <a:ext cx="1858312" cy="49078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5B37B98-9B57-49C3-8241-8A355058C29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10239" y="6513236"/>
            <a:ext cx="2975799" cy="259566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CBA491C5-322D-4FC8-8746-A38F68A7B3FB}" type="datetime4">
              <a:rPr lang="nl-NL" smtClean="0"/>
              <a:pPr/>
              <a:t>30 november 2021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425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ats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22BA1A-70C5-CB40-9B6A-343546504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579" cy="1125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E4AE3-C7CF-344D-94FF-EF93218E2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79" y="0"/>
            <a:ext cx="9147579" cy="1125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9C83F8-0165-9F40-BA5E-8DADE8329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0" y="0"/>
            <a:ext cx="9147579" cy="1125901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1FDD0D21-C5DD-4FC4-BCAB-4B2E606BD8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6" y="-18478"/>
            <a:ext cx="9150222" cy="6753055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1D77BA22-205C-40A5-ACC4-D049D87B61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0" y="-16342"/>
            <a:ext cx="9147579" cy="1125901"/>
          </a:xfrm>
          <a:prstGeom prst="rect">
            <a:avLst/>
          </a:prstGeom>
        </p:spPr>
      </p:pic>
      <p:pic>
        <p:nvPicPr>
          <p:cNvPr id="12" name="Afbeelding 8">
            <a:extLst>
              <a:ext uri="{FF2B5EF4-FFF2-40B4-BE49-F238E27FC236}">
                <a16:creationId xmlns:a16="http://schemas.microsoft.com/office/drawing/2014/main" id="{701939EA-1212-47E7-AE52-77AF2F319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62" y="232942"/>
            <a:ext cx="1858312" cy="490785"/>
          </a:xfrm>
          <a:prstGeom prst="rect">
            <a:avLst/>
          </a:prstGeom>
        </p:spPr>
      </p:pic>
      <p:sp>
        <p:nvSpPr>
          <p:cNvPr id="8" name="Stroomdiagram: Proces 34">
            <a:extLst>
              <a:ext uri="{FF2B5EF4-FFF2-40B4-BE49-F238E27FC236}">
                <a16:creationId xmlns:a16="http://schemas.microsoft.com/office/drawing/2014/main" id="{9047E19F-150E-402D-BBAE-1A9201EDEB91}"/>
              </a:ext>
            </a:extLst>
          </p:cNvPr>
          <p:cNvSpPr/>
          <p:nvPr userDrawn="1"/>
        </p:nvSpPr>
        <p:spPr>
          <a:xfrm>
            <a:off x="-9228" y="550831"/>
            <a:ext cx="9160385" cy="379960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34 h 10034"/>
              <a:gd name="connsiteX1" fmla="*/ 10000 w 10000"/>
              <a:gd name="connsiteY1" fmla="*/ 34 h 10034"/>
              <a:gd name="connsiteX2" fmla="*/ 9969 w 10000"/>
              <a:gd name="connsiteY2" fmla="*/ 0 h 10034"/>
              <a:gd name="connsiteX3" fmla="*/ 10000 w 10000"/>
              <a:gd name="connsiteY3" fmla="*/ 10034 h 10034"/>
              <a:gd name="connsiteX4" fmla="*/ 0 w 10000"/>
              <a:gd name="connsiteY4" fmla="*/ 10034 h 10034"/>
              <a:gd name="connsiteX5" fmla="*/ 0 w 10000"/>
              <a:gd name="connsiteY5" fmla="*/ 34 h 10034"/>
              <a:gd name="connsiteX0" fmla="*/ 0 w 10016"/>
              <a:gd name="connsiteY0" fmla="*/ 0 h 10000"/>
              <a:gd name="connsiteX1" fmla="*/ 10000 w 10016"/>
              <a:gd name="connsiteY1" fmla="*/ 0 h 10000"/>
              <a:gd name="connsiteX2" fmla="*/ 10015 w 10016"/>
              <a:gd name="connsiteY2" fmla="*/ 1358 h 10000"/>
              <a:gd name="connsiteX3" fmla="*/ 10000 w 10016"/>
              <a:gd name="connsiteY3" fmla="*/ 10000 h 10000"/>
              <a:gd name="connsiteX4" fmla="*/ 0 w 10016"/>
              <a:gd name="connsiteY4" fmla="*/ 10000 h 10000"/>
              <a:gd name="connsiteX5" fmla="*/ 0 w 10016"/>
              <a:gd name="connsiteY5" fmla="*/ 0 h 10000"/>
              <a:gd name="connsiteX0" fmla="*/ 0 w 10016"/>
              <a:gd name="connsiteY0" fmla="*/ 0 h 10000"/>
              <a:gd name="connsiteX1" fmla="*/ 7392 w 10016"/>
              <a:gd name="connsiteY1" fmla="*/ 900 h 10000"/>
              <a:gd name="connsiteX2" fmla="*/ 10015 w 10016"/>
              <a:gd name="connsiteY2" fmla="*/ 1358 h 10000"/>
              <a:gd name="connsiteX3" fmla="*/ 10000 w 10016"/>
              <a:gd name="connsiteY3" fmla="*/ 10000 h 10000"/>
              <a:gd name="connsiteX4" fmla="*/ 0 w 10016"/>
              <a:gd name="connsiteY4" fmla="*/ 10000 h 10000"/>
              <a:gd name="connsiteX5" fmla="*/ 0 w 10016"/>
              <a:gd name="connsiteY5" fmla="*/ 0 h 10000"/>
              <a:gd name="connsiteX0" fmla="*/ 0 w 10016"/>
              <a:gd name="connsiteY0" fmla="*/ 0 h 10000"/>
              <a:gd name="connsiteX1" fmla="*/ 7484 w 10016"/>
              <a:gd name="connsiteY1" fmla="*/ 0 h 10000"/>
              <a:gd name="connsiteX2" fmla="*/ 10015 w 10016"/>
              <a:gd name="connsiteY2" fmla="*/ 1358 h 10000"/>
              <a:gd name="connsiteX3" fmla="*/ 10000 w 10016"/>
              <a:gd name="connsiteY3" fmla="*/ 10000 h 10000"/>
              <a:gd name="connsiteX4" fmla="*/ 0 w 10016"/>
              <a:gd name="connsiteY4" fmla="*/ 10000 h 10000"/>
              <a:gd name="connsiteX5" fmla="*/ 0 w 10016"/>
              <a:gd name="connsiteY5" fmla="*/ 0 h 10000"/>
              <a:gd name="connsiteX0" fmla="*/ 0 w 10737"/>
              <a:gd name="connsiteY0" fmla="*/ 0 h 10000"/>
              <a:gd name="connsiteX1" fmla="*/ 7484 w 10737"/>
              <a:gd name="connsiteY1" fmla="*/ 0 h 10000"/>
              <a:gd name="connsiteX2" fmla="*/ 10015 w 10737"/>
              <a:gd name="connsiteY2" fmla="*/ 1358 h 10000"/>
              <a:gd name="connsiteX3" fmla="*/ 9992 w 10737"/>
              <a:gd name="connsiteY3" fmla="*/ 1341 h 10000"/>
              <a:gd name="connsiteX4" fmla="*/ 10000 w 10737"/>
              <a:gd name="connsiteY4" fmla="*/ 10000 h 10000"/>
              <a:gd name="connsiteX5" fmla="*/ 0 w 10737"/>
              <a:gd name="connsiteY5" fmla="*/ 10000 h 10000"/>
              <a:gd name="connsiteX6" fmla="*/ 0 w 10737"/>
              <a:gd name="connsiteY6" fmla="*/ 0 h 10000"/>
              <a:gd name="connsiteX0" fmla="*/ 0 w 10830"/>
              <a:gd name="connsiteY0" fmla="*/ 0 h 10000"/>
              <a:gd name="connsiteX1" fmla="*/ 7484 w 10830"/>
              <a:gd name="connsiteY1" fmla="*/ 0 h 10000"/>
              <a:gd name="connsiteX2" fmla="*/ 10015 w 10830"/>
              <a:gd name="connsiteY2" fmla="*/ 1358 h 10000"/>
              <a:gd name="connsiteX3" fmla="*/ 10315 w 10830"/>
              <a:gd name="connsiteY3" fmla="*/ 2496 h 10000"/>
              <a:gd name="connsiteX4" fmla="*/ 10000 w 10830"/>
              <a:gd name="connsiteY4" fmla="*/ 10000 h 10000"/>
              <a:gd name="connsiteX5" fmla="*/ 0 w 10830"/>
              <a:gd name="connsiteY5" fmla="*/ 10000 h 10000"/>
              <a:gd name="connsiteX6" fmla="*/ 0 w 10830"/>
              <a:gd name="connsiteY6" fmla="*/ 0 h 10000"/>
              <a:gd name="connsiteX0" fmla="*/ 0 w 10830"/>
              <a:gd name="connsiteY0" fmla="*/ 0 h 10000"/>
              <a:gd name="connsiteX1" fmla="*/ 7484 w 10830"/>
              <a:gd name="connsiteY1" fmla="*/ 0 h 10000"/>
              <a:gd name="connsiteX2" fmla="*/ 10015 w 10830"/>
              <a:gd name="connsiteY2" fmla="*/ 1358 h 10000"/>
              <a:gd name="connsiteX3" fmla="*/ 10315 w 10830"/>
              <a:gd name="connsiteY3" fmla="*/ 2496 h 10000"/>
              <a:gd name="connsiteX4" fmla="*/ 10000 w 10830"/>
              <a:gd name="connsiteY4" fmla="*/ 10000 h 10000"/>
              <a:gd name="connsiteX5" fmla="*/ 0 w 10830"/>
              <a:gd name="connsiteY5" fmla="*/ 10000 h 10000"/>
              <a:gd name="connsiteX6" fmla="*/ 0 w 10830"/>
              <a:gd name="connsiteY6" fmla="*/ 0 h 10000"/>
              <a:gd name="connsiteX0" fmla="*/ 0 w 10830"/>
              <a:gd name="connsiteY0" fmla="*/ 0 h 10000"/>
              <a:gd name="connsiteX1" fmla="*/ 7484 w 10830"/>
              <a:gd name="connsiteY1" fmla="*/ 0 h 10000"/>
              <a:gd name="connsiteX2" fmla="*/ 7869 w 10830"/>
              <a:gd name="connsiteY2" fmla="*/ 1273 h 10000"/>
              <a:gd name="connsiteX3" fmla="*/ 10315 w 10830"/>
              <a:gd name="connsiteY3" fmla="*/ 2496 h 10000"/>
              <a:gd name="connsiteX4" fmla="*/ 10000 w 10830"/>
              <a:gd name="connsiteY4" fmla="*/ 10000 h 10000"/>
              <a:gd name="connsiteX5" fmla="*/ 0 w 10830"/>
              <a:gd name="connsiteY5" fmla="*/ 10000 h 10000"/>
              <a:gd name="connsiteX6" fmla="*/ 0 w 10830"/>
              <a:gd name="connsiteY6" fmla="*/ 0 h 10000"/>
              <a:gd name="connsiteX0" fmla="*/ 0 w 10830"/>
              <a:gd name="connsiteY0" fmla="*/ 0 h 10000"/>
              <a:gd name="connsiteX1" fmla="*/ 7484 w 10830"/>
              <a:gd name="connsiteY1" fmla="*/ 0 h 10000"/>
              <a:gd name="connsiteX2" fmla="*/ 7446 w 10830"/>
              <a:gd name="connsiteY2" fmla="*/ 1392 h 10000"/>
              <a:gd name="connsiteX3" fmla="*/ 10315 w 10830"/>
              <a:gd name="connsiteY3" fmla="*/ 2496 h 10000"/>
              <a:gd name="connsiteX4" fmla="*/ 10000 w 10830"/>
              <a:gd name="connsiteY4" fmla="*/ 10000 h 10000"/>
              <a:gd name="connsiteX5" fmla="*/ 0 w 10830"/>
              <a:gd name="connsiteY5" fmla="*/ 10000 h 10000"/>
              <a:gd name="connsiteX6" fmla="*/ 0 w 10830"/>
              <a:gd name="connsiteY6" fmla="*/ 0 h 10000"/>
              <a:gd name="connsiteX0" fmla="*/ 0 w 10830"/>
              <a:gd name="connsiteY0" fmla="*/ 0 h 10000"/>
              <a:gd name="connsiteX1" fmla="*/ 7484 w 10830"/>
              <a:gd name="connsiteY1" fmla="*/ 0 h 10000"/>
              <a:gd name="connsiteX2" fmla="*/ 7815 w 10830"/>
              <a:gd name="connsiteY2" fmla="*/ 1324 h 10000"/>
              <a:gd name="connsiteX3" fmla="*/ 10315 w 10830"/>
              <a:gd name="connsiteY3" fmla="*/ 2496 h 10000"/>
              <a:gd name="connsiteX4" fmla="*/ 10000 w 10830"/>
              <a:gd name="connsiteY4" fmla="*/ 10000 h 10000"/>
              <a:gd name="connsiteX5" fmla="*/ 0 w 10830"/>
              <a:gd name="connsiteY5" fmla="*/ 10000 h 10000"/>
              <a:gd name="connsiteX6" fmla="*/ 0 w 10830"/>
              <a:gd name="connsiteY6" fmla="*/ 0 h 10000"/>
              <a:gd name="connsiteX0" fmla="*/ 0 w 10830"/>
              <a:gd name="connsiteY0" fmla="*/ 0 h 10000"/>
              <a:gd name="connsiteX1" fmla="*/ 7484 w 10830"/>
              <a:gd name="connsiteY1" fmla="*/ 0 h 10000"/>
              <a:gd name="connsiteX2" fmla="*/ 7815 w 10830"/>
              <a:gd name="connsiteY2" fmla="*/ 1324 h 10000"/>
              <a:gd name="connsiteX3" fmla="*/ 10315 w 10830"/>
              <a:gd name="connsiteY3" fmla="*/ 2496 h 10000"/>
              <a:gd name="connsiteX4" fmla="*/ 10000 w 10830"/>
              <a:gd name="connsiteY4" fmla="*/ 10000 h 10000"/>
              <a:gd name="connsiteX5" fmla="*/ 0 w 10830"/>
              <a:gd name="connsiteY5" fmla="*/ 10000 h 10000"/>
              <a:gd name="connsiteX6" fmla="*/ 0 w 10830"/>
              <a:gd name="connsiteY6" fmla="*/ 0 h 10000"/>
              <a:gd name="connsiteX0" fmla="*/ 0 w 10830"/>
              <a:gd name="connsiteY0" fmla="*/ 0 h 10000"/>
              <a:gd name="connsiteX1" fmla="*/ 7484 w 10830"/>
              <a:gd name="connsiteY1" fmla="*/ 0 h 10000"/>
              <a:gd name="connsiteX2" fmla="*/ 7815 w 10830"/>
              <a:gd name="connsiteY2" fmla="*/ 1324 h 10000"/>
              <a:gd name="connsiteX3" fmla="*/ 10315 w 10830"/>
              <a:gd name="connsiteY3" fmla="*/ 2496 h 10000"/>
              <a:gd name="connsiteX4" fmla="*/ 10000 w 10830"/>
              <a:gd name="connsiteY4" fmla="*/ 10000 h 10000"/>
              <a:gd name="connsiteX5" fmla="*/ 0 w 10830"/>
              <a:gd name="connsiteY5" fmla="*/ 10000 h 10000"/>
              <a:gd name="connsiteX6" fmla="*/ 0 w 10830"/>
              <a:gd name="connsiteY6" fmla="*/ 0 h 10000"/>
              <a:gd name="connsiteX0" fmla="*/ 0 w 10830"/>
              <a:gd name="connsiteY0" fmla="*/ 0 h 10000"/>
              <a:gd name="connsiteX1" fmla="*/ 7484 w 10830"/>
              <a:gd name="connsiteY1" fmla="*/ 0 h 10000"/>
              <a:gd name="connsiteX2" fmla="*/ 7853 w 10830"/>
              <a:gd name="connsiteY2" fmla="*/ 1256 h 10000"/>
              <a:gd name="connsiteX3" fmla="*/ 10315 w 10830"/>
              <a:gd name="connsiteY3" fmla="*/ 2496 h 10000"/>
              <a:gd name="connsiteX4" fmla="*/ 10000 w 10830"/>
              <a:gd name="connsiteY4" fmla="*/ 10000 h 10000"/>
              <a:gd name="connsiteX5" fmla="*/ 0 w 10830"/>
              <a:gd name="connsiteY5" fmla="*/ 10000 h 10000"/>
              <a:gd name="connsiteX6" fmla="*/ 0 w 10830"/>
              <a:gd name="connsiteY6" fmla="*/ 0 h 10000"/>
              <a:gd name="connsiteX0" fmla="*/ 0 w 10735"/>
              <a:gd name="connsiteY0" fmla="*/ 0 h 10000"/>
              <a:gd name="connsiteX1" fmla="*/ 7484 w 10735"/>
              <a:gd name="connsiteY1" fmla="*/ 0 h 10000"/>
              <a:gd name="connsiteX2" fmla="*/ 7853 w 10735"/>
              <a:gd name="connsiteY2" fmla="*/ 1256 h 10000"/>
              <a:gd name="connsiteX3" fmla="*/ 9984 w 10735"/>
              <a:gd name="connsiteY3" fmla="*/ 1307 h 10000"/>
              <a:gd name="connsiteX4" fmla="*/ 10000 w 10735"/>
              <a:gd name="connsiteY4" fmla="*/ 10000 h 10000"/>
              <a:gd name="connsiteX5" fmla="*/ 0 w 10735"/>
              <a:gd name="connsiteY5" fmla="*/ 10000 h 10000"/>
              <a:gd name="connsiteX6" fmla="*/ 0 w 10735"/>
              <a:gd name="connsiteY6" fmla="*/ 0 h 10000"/>
              <a:gd name="connsiteX0" fmla="*/ 0 w 10000"/>
              <a:gd name="connsiteY0" fmla="*/ 0 h 10000"/>
              <a:gd name="connsiteX1" fmla="*/ 7484 w 10000"/>
              <a:gd name="connsiteY1" fmla="*/ 0 h 10000"/>
              <a:gd name="connsiteX2" fmla="*/ 7853 w 10000"/>
              <a:gd name="connsiteY2" fmla="*/ 1256 h 10000"/>
              <a:gd name="connsiteX3" fmla="*/ 9984 w 10000"/>
              <a:gd name="connsiteY3" fmla="*/ 1307 h 10000"/>
              <a:gd name="connsiteX4" fmla="*/ 10000 w 10000"/>
              <a:gd name="connsiteY4" fmla="*/ 10000 h 10000"/>
              <a:gd name="connsiteX5" fmla="*/ 0 w 10000"/>
              <a:gd name="connsiteY5" fmla="*/ 10000 h 10000"/>
              <a:gd name="connsiteX6" fmla="*/ 0 w 10000"/>
              <a:gd name="connsiteY6" fmla="*/ 0 h 10000"/>
              <a:gd name="connsiteX0" fmla="*/ 0 w 10000"/>
              <a:gd name="connsiteY0" fmla="*/ 0 h 10000"/>
              <a:gd name="connsiteX1" fmla="*/ 7484 w 10000"/>
              <a:gd name="connsiteY1" fmla="*/ 0 h 10000"/>
              <a:gd name="connsiteX2" fmla="*/ 7853 w 10000"/>
              <a:gd name="connsiteY2" fmla="*/ 1256 h 10000"/>
              <a:gd name="connsiteX3" fmla="*/ 9984 w 10000"/>
              <a:gd name="connsiteY3" fmla="*/ 1307 h 10000"/>
              <a:gd name="connsiteX4" fmla="*/ 10000 w 10000"/>
              <a:gd name="connsiteY4" fmla="*/ 10000 h 10000"/>
              <a:gd name="connsiteX5" fmla="*/ 5215 w 10000"/>
              <a:gd name="connsiteY5" fmla="*/ 10000 h 10000"/>
              <a:gd name="connsiteX6" fmla="*/ 0 w 10000"/>
              <a:gd name="connsiteY6" fmla="*/ 0 h 10000"/>
              <a:gd name="connsiteX0" fmla="*/ 0 w 10000"/>
              <a:gd name="connsiteY0" fmla="*/ 0 h 10000"/>
              <a:gd name="connsiteX1" fmla="*/ 7484 w 10000"/>
              <a:gd name="connsiteY1" fmla="*/ 0 h 10000"/>
              <a:gd name="connsiteX2" fmla="*/ 7853 w 10000"/>
              <a:gd name="connsiteY2" fmla="*/ 1256 h 10000"/>
              <a:gd name="connsiteX3" fmla="*/ 9984 w 10000"/>
              <a:gd name="connsiteY3" fmla="*/ 1307 h 10000"/>
              <a:gd name="connsiteX4" fmla="*/ 10000 w 10000"/>
              <a:gd name="connsiteY4" fmla="*/ 10000 h 10000"/>
              <a:gd name="connsiteX5" fmla="*/ 5215 w 10000"/>
              <a:gd name="connsiteY5" fmla="*/ 10000 h 10000"/>
              <a:gd name="connsiteX6" fmla="*/ 5211 w 10000"/>
              <a:gd name="connsiteY6" fmla="*/ 9983 h 10000"/>
              <a:gd name="connsiteX7" fmla="*/ 0 w 10000"/>
              <a:gd name="connsiteY7" fmla="*/ 0 h 10000"/>
              <a:gd name="connsiteX0" fmla="*/ 0 w 10000"/>
              <a:gd name="connsiteY0" fmla="*/ 0 h 10000"/>
              <a:gd name="connsiteX1" fmla="*/ 7484 w 10000"/>
              <a:gd name="connsiteY1" fmla="*/ 0 h 10000"/>
              <a:gd name="connsiteX2" fmla="*/ 7853 w 10000"/>
              <a:gd name="connsiteY2" fmla="*/ 1256 h 10000"/>
              <a:gd name="connsiteX3" fmla="*/ 9984 w 10000"/>
              <a:gd name="connsiteY3" fmla="*/ 1307 h 10000"/>
              <a:gd name="connsiteX4" fmla="*/ 10000 w 10000"/>
              <a:gd name="connsiteY4" fmla="*/ 10000 h 10000"/>
              <a:gd name="connsiteX5" fmla="*/ 5215 w 10000"/>
              <a:gd name="connsiteY5" fmla="*/ 10000 h 10000"/>
              <a:gd name="connsiteX6" fmla="*/ 4857 w 10000"/>
              <a:gd name="connsiteY6" fmla="*/ 8710 h 10000"/>
              <a:gd name="connsiteX7" fmla="*/ 0 w 10000"/>
              <a:gd name="connsiteY7" fmla="*/ 0 h 10000"/>
              <a:gd name="connsiteX0" fmla="*/ 0 w 10000"/>
              <a:gd name="connsiteY0" fmla="*/ 0 h 10000"/>
              <a:gd name="connsiteX1" fmla="*/ 7484 w 10000"/>
              <a:gd name="connsiteY1" fmla="*/ 0 h 10000"/>
              <a:gd name="connsiteX2" fmla="*/ 7853 w 10000"/>
              <a:gd name="connsiteY2" fmla="*/ 1256 h 10000"/>
              <a:gd name="connsiteX3" fmla="*/ 9984 w 10000"/>
              <a:gd name="connsiteY3" fmla="*/ 1307 h 10000"/>
              <a:gd name="connsiteX4" fmla="*/ 10000 w 10000"/>
              <a:gd name="connsiteY4" fmla="*/ 10000 h 10000"/>
              <a:gd name="connsiteX5" fmla="*/ 5215 w 10000"/>
              <a:gd name="connsiteY5" fmla="*/ 10000 h 10000"/>
              <a:gd name="connsiteX6" fmla="*/ 4857 w 10000"/>
              <a:gd name="connsiteY6" fmla="*/ 8710 h 10000"/>
              <a:gd name="connsiteX7" fmla="*/ 4857 w 10000"/>
              <a:gd name="connsiteY7" fmla="*/ 8693 h 10000"/>
              <a:gd name="connsiteX8" fmla="*/ 0 w 10000"/>
              <a:gd name="connsiteY8" fmla="*/ 0 h 10000"/>
              <a:gd name="connsiteX0" fmla="*/ 0 w 10000"/>
              <a:gd name="connsiteY0" fmla="*/ 0 h 10000"/>
              <a:gd name="connsiteX1" fmla="*/ 7484 w 10000"/>
              <a:gd name="connsiteY1" fmla="*/ 0 h 10000"/>
              <a:gd name="connsiteX2" fmla="*/ 7853 w 10000"/>
              <a:gd name="connsiteY2" fmla="*/ 1256 h 10000"/>
              <a:gd name="connsiteX3" fmla="*/ 9984 w 10000"/>
              <a:gd name="connsiteY3" fmla="*/ 1307 h 10000"/>
              <a:gd name="connsiteX4" fmla="*/ 10000 w 10000"/>
              <a:gd name="connsiteY4" fmla="*/ 10000 h 10000"/>
              <a:gd name="connsiteX5" fmla="*/ 5215 w 10000"/>
              <a:gd name="connsiteY5" fmla="*/ 10000 h 10000"/>
              <a:gd name="connsiteX6" fmla="*/ 4857 w 10000"/>
              <a:gd name="connsiteY6" fmla="*/ 8710 h 10000"/>
              <a:gd name="connsiteX7" fmla="*/ 0 w 10000"/>
              <a:gd name="connsiteY7" fmla="*/ 8710 h 10000"/>
              <a:gd name="connsiteX8" fmla="*/ 0 w 10000"/>
              <a:gd name="connsiteY8" fmla="*/ 0 h 10000"/>
              <a:gd name="connsiteX0" fmla="*/ 0 w 10000"/>
              <a:gd name="connsiteY0" fmla="*/ 0 h 10000"/>
              <a:gd name="connsiteX1" fmla="*/ 7484 w 10000"/>
              <a:gd name="connsiteY1" fmla="*/ 0 h 10000"/>
              <a:gd name="connsiteX2" fmla="*/ 7853 w 10000"/>
              <a:gd name="connsiteY2" fmla="*/ 1299 h 10000"/>
              <a:gd name="connsiteX3" fmla="*/ 9984 w 10000"/>
              <a:gd name="connsiteY3" fmla="*/ 1307 h 10000"/>
              <a:gd name="connsiteX4" fmla="*/ 10000 w 10000"/>
              <a:gd name="connsiteY4" fmla="*/ 10000 h 10000"/>
              <a:gd name="connsiteX5" fmla="*/ 5215 w 10000"/>
              <a:gd name="connsiteY5" fmla="*/ 10000 h 10000"/>
              <a:gd name="connsiteX6" fmla="*/ 4857 w 10000"/>
              <a:gd name="connsiteY6" fmla="*/ 8710 h 10000"/>
              <a:gd name="connsiteX7" fmla="*/ 0 w 10000"/>
              <a:gd name="connsiteY7" fmla="*/ 8710 h 10000"/>
              <a:gd name="connsiteX8" fmla="*/ 0 w 10000"/>
              <a:gd name="connsiteY8" fmla="*/ 0 h 10000"/>
              <a:gd name="connsiteX0" fmla="*/ 0 w 10000"/>
              <a:gd name="connsiteY0" fmla="*/ 0 h 10000"/>
              <a:gd name="connsiteX1" fmla="*/ 7484 w 10000"/>
              <a:gd name="connsiteY1" fmla="*/ 0 h 10000"/>
              <a:gd name="connsiteX2" fmla="*/ 7853 w 10000"/>
              <a:gd name="connsiteY2" fmla="*/ 1299 h 10000"/>
              <a:gd name="connsiteX3" fmla="*/ 9984 w 10000"/>
              <a:gd name="connsiteY3" fmla="*/ 1296 h 10000"/>
              <a:gd name="connsiteX4" fmla="*/ 10000 w 10000"/>
              <a:gd name="connsiteY4" fmla="*/ 10000 h 10000"/>
              <a:gd name="connsiteX5" fmla="*/ 5215 w 10000"/>
              <a:gd name="connsiteY5" fmla="*/ 10000 h 10000"/>
              <a:gd name="connsiteX6" fmla="*/ 4857 w 10000"/>
              <a:gd name="connsiteY6" fmla="*/ 8710 h 10000"/>
              <a:gd name="connsiteX7" fmla="*/ 0 w 10000"/>
              <a:gd name="connsiteY7" fmla="*/ 8710 h 10000"/>
              <a:gd name="connsiteX8" fmla="*/ 0 w 10000"/>
              <a:gd name="connsiteY8" fmla="*/ 0 h 10000"/>
              <a:gd name="connsiteX0" fmla="*/ 0 w 10000"/>
              <a:gd name="connsiteY0" fmla="*/ 0 h 10000"/>
              <a:gd name="connsiteX1" fmla="*/ 7484 w 10000"/>
              <a:gd name="connsiteY1" fmla="*/ 0 h 10000"/>
              <a:gd name="connsiteX2" fmla="*/ 7853 w 10000"/>
              <a:gd name="connsiteY2" fmla="*/ 1299 h 10000"/>
              <a:gd name="connsiteX3" fmla="*/ 9984 w 10000"/>
              <a:gd name="connsiteY3" fmla="*/ 1285 h 10000"/>
              <a:gd name="connsiteX4" fmla="*/ 10000 w 10000"/>
              <a:gd name="connsiteY4" fmla="*/ 10000 h 10000"/>
              <a:gd name="connsiteX5" fmla="*/ 5215 w 10000"/>
              <a:gd name="connsiteY5" fmla="*/ 10000 h 10000"/>
              <a:gd name="connsiteX6" fmla="*/ 4857 w 10000"/>
              <a:gd name="connsiteY6" fmla="*/ 8710 h 10000"/>
              <a:gd name="connsiteX7" fmla="*/ 0 w 10000"/>
              <a:gd name="connsiteY7" fmla="*/ 8710 h 10000"/>
              <a:gd name="connsiteX8" fmla="*/ 0 w 10000"/>
              <a:gd name="connsiteY8" fmla="*/ 0 h 10000"/>
              <a:gd name="connsiteX0" fmla="*/ 0 w 9995"/>
              <a:gd name="connsiteY0" fmla="*/ 0 h 10022"/>
              <a:gd name="connsiteX1" fmla="*/ 7484 w 9995"/>
              <a:gd name="connsiteY1" fmla="*/ 0 h 10022"/>
              <a:gd name="connsiteX2" fmla="*/ 7853 w 9995"/>
              <a:gd name="connsiteY2" fmla="*/ 1299 h 10022"/>
              <a:gd name="connsiteX3" fmla="*/ 9984 w 9995"/>
              <a:gd name="connsiteY3" fmla="*/ 1285 h 10022"/>
              <a:gd name="connsiteX4" fmla="*/ 9995 w 9995"/>
              <a:gd name="connsiteY4" fmla="*/ 10022 h 10022"/>
              <a:gd name="connsiteX5" fmla="*/ 5215 w 9995"/>
              <a:gd name="connsiteY5" fmla="*/ 10000 h 10022"/>
              <a:gd name="connsiteX6" fmla="*/ 4857 w 9995"/>
              <a:gd name="connsiteY6" fmla="*/ 8710 h 10022"/>
              <a:gd name="connsiteX7" fmla="*/ 0 w 9995"/>
              <a:gd name="connsiteY7" fmla="*/ 8710 h 10022"/>
              <a:gd name="connsiteX8" fmla="*/ 0 w 9995"/>
              <a:gd name="connsiteY8" fmla="*/ 0 h 10022"/>
              <a:gd name="connsiteX0" fmla="*/ 0 w 10000"/>
              <a:gd name="connsiteY0" fmla="*/ 0 h 10001"/>
              <a:gd name="connsiteX1" fmla="*/ 7488 w 10000"/>
              <a:gd name="connsiteY1" fmla="*/ 0 h 10001"/>
              <a:gd name="connsiteX2" fmla="*/ 7857 w 10000"/>
              <a:gd name="connsiteY2" fmla="*/ 1296 h 10001"/>
              <a:gd name="connsiteX3" fmla="*/ 9989 w 10000"/>
              <a:gd name="connsiteY3" fmla="*/ 1282 h 10001"/>
              <a:gd name="connsiteX4" fmla="*/ 10000 w 10000"/>
              <a:gd name="connsiteY4" fmla="*/ 10000 h 10001"/>
              <a:gd name="connsiteX5" fmla="*/ 4791 w 10000"/>
              <a:gd name="connsiteY5" fmla="*/ 10001 h 10001"/>
              <a:gd name="connsiteX6" fmla="*/ 4859 w 10000"/>
              <a:gd name="connsiteY6" fmla="*/ 8691 h 10001"/>
              <a:gd name="connsiteX7" fmla="*/ 0 w 10000"/>
              <a:gd name="connsiteY7" fmla="*/ 8691 h 10001"/>
              <a:gd name="connsiteX8" fmla="*/ 0 w 10000"/>
              <a:gd name="connsiteY8" fmla="*/ 0 h 10001"/>
              <a:gd name="connsiteX0" fmla="*/ 0 w 10000"/>
              <a:gd name="connsiteY0" fmla="*/ 0 h 10001"/>
              <a:gd name="connsiteX1" fmla="*/ 7488 w 10000"/>
              <a:gd name="connsiteY1" fmla="*/ 0 h 10001"/>
              <a:gd name="connsiteX2" fmla="*/ 7857 w 10000"/>
              <a:gd name="connsiteY2" fmla="*/ 1296 h 10001"/>
              <a:gd name="connsiteX3" fmla="*/ 9989 w 10000"/>
              <a:gd name="connsiteY3" fmla="*/ 1282 h 10001"/>
              <a:gd name="connsiteX4" fmla="*/ 10000 w 10000"/>
              <a:gd name="connsiteY4" fmla="*/ 10000 h 10001"/>
              <a:gd name="connsiteX5" fmla="*/ 4791 w 10000"/>
              <a:gd name="connsiteY5" fmla="*/ 10001 h 10001"/>
              <a:gd name="connsiteX6" fmla="*/ 4519 w 10000"/>
              <a:gd name="connsiteY6" fmla="*/ 8761 h 10001"/>
              <a:gd name="connsiteX7" fmla="*/ 0 w 10000"/>
              <a:gd name="connsiteY7" fmla="*/ 8691 h 10001"/>
              <a:gd name="connsiteX8" fmla="*/ 0 w 10000"/>
              <a:gd name="connsiteY8" fmla="*/ 0 h 10001"/>
              <a:gd name="connsiteX0" fmla="*/ 0 w 10000"/>
              <a:gd name="connsiteY0" fmla="*/ 0 h 10001"/>
              <a:gd name="connsiteX1" fmla="*/ 7488 w 10000"/>
              <a:gd name="connsiteY1" fmla="*/ 0 h 10001"/>
              <a:gd name="connsiteX2" fmla="*/ 7857 w 10000"/>
              <a:gd name="connsiteY2" fmla="*/ 1296 h 10001"/>
              <a:gd name="connsiteX3" fmla="*/ 9989 w 10000"/>
              <a:gd name="connsiteY3" fmla="*/ 1282 h 10001"/>
              <a:gd name="connsiteX4" fmla="*/ 10000 w 10000"/>
              <a:gd name="connsiteY4" fmla="*/ 10000 h 10001"/>
              <a:gd name="connsiteX5" fmla="*/ 4791 w 10000"/>
              <a:gd name="connsiteY5" fmla="*/ 10001 h 10001"/>
              <a:gd name="connsiteX6" fmla="*/ 4506 w 10000"/>
              <a:gd name="connsiteY6" fmla="*/ 8407 h 10001"/>
              <a:gd name="connsiteX7" fmla="*/ 0 w 10000"/>
              <a:gd name="connsiteY7" fmla="*/ 8691 h 10001"/>
              <a:gd name="connsiteX8" fmla="*/ 0 w 10000"/>
              <a:gd name="connsiteY8" fmla="*/ 0 h 10001"/>
              <a:gd name="connsiteX0" fmla="*/ 0 w 10000"/>
              <a:gd name="connsiteY0" fmla="*/ 0 h 10001"/>
              <a:gd name="connsiteX1" fmla="*/ 7488 w 10000"/>
              <a:gd name="connsiteY1" fmla="*/ 0 h 10001"/>
              <a:gd name="connsiteX2" fmla="*/ 7857 w 10000"/>
              <a:gd name="connsiteY2" fmla="*/ 1296 h 10001"/>
              <a:gd name="connsiteX3" fmla="*/ 9989 w 10000"/>
              <a:gd name="connsiteY3" fmla="*/ 1282 h 10001"/>
              <a:gd name="connsiteX4" fmla="*/ 10000 w 10000"/>
              <a:gd name="connsiteY4" fmla="*/ 10000 h 10001"/>
              <a:gd name="connsiteX5" fmla="*/ 4791 w 10000"/>
              <a:gd name="connsiteY5" fmla="*/ 10001 h 10001"/>
              <a:gd name="connsiteX6" fmla="*/ 4466 w 10000"/>
              <a:gd name="connsiteY6" fmla="*/ 7924 h 10001"/>
              <a:gd name="connsiteX7" fmla="*/ 0 w 10000"/>
              <a:gd name="connsiteY7" fmla="*/ 8691 h 10001"/>
              <a:gd name="connsiteX8" fmla="*/ 0 w 10000"/>
              <a:gd name="connsiteY8" fmla="*/ 0 h 10001"/>
              <a:gd name="connsiteX0" fmla="*/ 0 w 10000"/>
              <a:gd name="connsiteY0" fmla="*/ 0 h 10001"/>
              <a:gd name="connsiteX1" fmla="*/ 7488 w 10000"/>
              <a:gd name="connsiteY1" fmla="*/ 0 h 10001"/>
              <a:gd name="connsiteX2" fmla="*/ 7857 w 10000"/>
              <a:gd name="connsiteY2" fmla="*/ 1296 h 10001"/>
              <a:gd name="connsiteX3" fmla="*/ 9989 w 10000"/>
              <a:gd name="connsiteY3" fmla="*/ 1282 h 10001"/>
              <a:gd name="connsiteX4" fmla="*/ 10000 w 10000"/>
              <a:gd name="connsiteY4" fmla="*/ 10000 h 10001"/>
              <a:gd name="connsiteX5" fmla="*/ 4791 w 10000"/>
              <a:gd name="connsiteY5" fmla="*/ 10001 h 10001"/>
              <a:gd name="connsiteX6" fmla="*/ 4479 w 10000"/>
              <a:gd name="connsiteY6" fmla="*/ 8552 h 10001"/>
              <a:gd name="connsiteX7" fmla="*/ 0 w 10000"/>
              <a:gd name="connsiteY7" fmla="*/ 8691 h 10001"/>
              <a:gd name="connsiteX8" fmla="*/ 0 w 10000"/>
              <a:gd name="connsiteY8" fmla="*/ 0 h 10001"/>
              <a:gd name="connsiteX0" fmla="*/ 7 w 10007"/>
              <a:gd name="connsiteY0" fmla="*/ 0 h 10001"/>
              <a:gd name="connsiteX1" fmla="*/ 7495 w 10007"/>
              <a:gd name="connsiteY1" fmla="*/ 0 h 10001"/>
              <a:gd name="connsiteX2" fmla="*/ 7864 w 10007"/>
              <a:gd name="connsiteY2" fmla="*/ 1296 h 10001"/>
              <a:gd name="connsiteX3" fmla="*/ 9996 w 10007"/>
              <a:gd name="connsiteY3" fmla="*/ 1282 h 10001"/>
              <a:gd name="connsiteX4" fmla="*/ 10007 w 10007"/>
              <a:gd name="connsiteY4" fmla="*/ 10000 h 10001"/>
              <a:gd name="connsiteX5" fmla="*/ 4798 w 10007"/>
              <a:gd name="connsiteY5" fmla="*/ 10001 h 10001"/>
              <a:gd name="connsiteX6" fmla="*/ 4486 w 10007"/>
              <a:gd name="connsiteY6" fmla="*/ 8552 h 10001"/>
              <a:gd name="connsiteX7" fmla="*/ 0 w 10007"/>
              <a:gd name="connsiteY7" fmla="*/ 8433 h 10001"/>
              <a:gd name="connsiteX8" fmla="*/ 7 w 10007"/>
              <a:gd name="connsiteY8" fmla="*/ 0 h 10001"/>
              <a:gd name="connsiteX0" fmla="*/ 14 w 10014"/>
              <a:gd name="connsiteY0" fmla="*/ 0 h 10001"/>
              <a:gd name="connsiteX1" fmla="*/ 7502 w 10014"/>
              <a:gd name="connsiteY1" fmla="*/ 0 h 10001"/>
              <a:gd name="connsiteX2" fmla="*/ 7871 w 10014"/>
              <a:gd name="connsiteY2" fmla="*/ 1296 h 10001"/>
              <a:gd name="connsiteX3" fmla="*/ 10003 w 10014"/>
              <a:gd name="connsiteY3" fmla="*/ 1282 h 10001"/>
              <a:gd name="connsiteX4" fmla="*/ 10014 w 10014"/>
              <a:gd name="connsiteY4" fmla="*/ 10000 h 10001"/>
              <a:gd name="connsiteX5" fmla="*/ 4805 w 10014"/>
              <a:gd name="connsiteY5" fmla="*/ 10001 h 10001"/>
              <a:gd name="connsiteX6" fmla="*/ 4493 w 10014"/>
              <a:gd name="connsiteY6" fmla="*/ 8552 h 10001"/>
              <a:gd name="connsiteX7" fmla="*/ 0 w 10014"/>
              <a:gd name="connsiteY7" fmla="*/ 8578 h 10001"/>
              <a:gd name="connsiteX8" fmla="*/ 14 w 10014"/>
              <a:gd name="connsiteY8" fmla="*/ 0 h 10001"/>
              <a:gd name="connsiteX0" fmla="*/ 14 w 10014"/>
              <a:gd name="connsiteY0" fmla="*/ 0 h 10001"/>
              <a:gd name="connsiteX1" fmla="*/ 7442 w 10014"/>
              <a:gd name="connsiteY1" fmla="*/ 821 h 10001"/>
              <a:gd name="connsiteX2" fmla="*/ 7871 w 10014"/>
              <a:gd name="connsiteY2" fmla="*/ 1296 h 10001"/>
              <a:gd name="connsiteX3" fmla="*/ 10003 w 10014"/>
              <a:gd name="connsiteY3" fmla="*/ 1282 h 10001"/>
              <a:gd name="connsiteX4" fmla="*/ 10014 w 10014"/>
              <a:gd name="connsiteY4" fmla="*/ 10000 h 10001"/>
              <a:gd name="connsiteX5" fmla="*/ 4805 w 10014"/>
              <a:gd name="connsiteY5" fmla="*/ 10001 h 10001"/>
              <a:gd name="connsiteX6" fmla="*/ 4493 w 10014"/>
              <a:gd name="connsiteY6" fmla="*/ 8552 h 10001"/>
              <a:gd name="connsiteX7" fmla="*/ 0 w 10014"/>
              <a:gd name="connsiteY7" fmla="*/ 8578 h 10001"/>
              <a:gd name="connsiteX8" fmla="*/ 14 w 10014"/>
              <a:gd name="connsiteY8" fmla="*/ 0 h 10001"/>
              <a:gd name="connsiteX0" fmla="*/ 14 w 10014"/>
              <a:gd name="connsiteY0" fmla="*/ 32 h 10033"/>
              <a:gd name="connsiteX1" fmla="*/ 6982 w 10014"/>
              <a:gd name="connsiteY1" fmla="*/ 0 h 10033"/>
              <a:gd name="connsiteX2" fmla="*/ 7871 w 10014"/>
              <a:gd name="connsiteY2" fmla="*/ 1328 h 10033"/>
              <a:gd name="connsiteX3" fmla="*/ 10003 w 10014"/>
              <a:gd name="connsiteY3" fmla="*/ 1314 h 10033"/>
              <a:gd name="connsiteX4" fmla="*/ 10014 w 10014"/>
              <a:gd name="connsiteY4" fmla="*/ 10032 h 10033"/>
              <a:gd name="connsiteX5" fmla="*/ 4805 w 10014"/>
              <a:gd name="connsiteY5" fmla="*/ 10033 h 10033"/>
              <a:gd name="connsiteX6" fmla="*/ 4493 w 10014"/>
              <a:gd name="connsiteY6" fmla="*/ 8584 h 10033"/>
              <a:gd name="connsiteX7" fmla="*/ 0 w 10014"/>
              <a:gd name="connsiteY7" fmla="*/ 8610 h 10033"/>
              <a:gd name="connsiteX8" fmla="*/ 14 w 10014"/>
              <a:gd name="connsiteY8" fmla="*/ 32 h 10033"/>
              <a:gd name="connsiteX0" fmla="*/ 14 w 10014"/>
              <a:gd name="connsiteY0" fmla="*/ 32 h 10033"/>
              <a:gd name="connsiteX1" fmla="*/ 6982 w 10014"/>
              <a:gd name="connsiteY1" fmla="*/ 0 h 10033"/>
              <a:gd name="connsiteX2" fmla="*/ 6985 w 10014"/>
              <a:gd name="connsiteY2" fmla="*/ 1344 h 10033"/>
              <a:gd name="connsiteX3" fmla="*/ 10003 w 10014"/>
              <a:gd name="connsiteY3" fmla="*/ 1314 h 10033"/>
              <a:gd name="connsiteX4" fmla="*/ 10014 w 10014"/>
              <a:gd name="connsiteY4" fmla="*/ 10032 h 10033"/>
              <a:gd name="connsiteX5" fmla="*/ 4805 w 10014"/>
              <a:gd name="connsiteY5" fmla="*/ 10033 h 10033"/>
              <a:gd name="connsiteX6" fmla="*/ 4493 w 10014"/>
              <a:gd name="connsiteY6" fmla="*/ 8584 h 10033"/>
              <a:gd name="connsiteX7" fmla="*/ 0 w 10014"/>
              <a:gd name="connsiteY7" fmla="*/ 8610 h 10033"/>
              <a:gd name="connsiteX8" fmla="*/ 14 w 10014"/>
              <a:gd name="connsiteY8" fmla="*/ 32 h 10033"/>
              <a:gd name="connsiteX0" fmla="*/ 14 w 10014"/>
              <a:gd name="connsiteY0" fmla="*/ 32 h 10033"/>
              <a:gd name="connsiteX1" fmla="*/ 6982 w 10014"/>
              <a:gd name="connsiteY1" fmla="*/ 0 h 10033"/>
              <a:gd name="connsiteX2" fmla="*/ 7038 w 10014"/>
              <a:gd name="connsiteY2" fmla="*/ 1634 h 10033"/>
              <a:gd name="connsiteX3" fmla="*/ 10003 w 10014"/>
              <a:gd name="connsiteY3" fmla="*/ 1314 h 10033"/>
              <a:gd name="connsiteX4" fmla="*/ 10014 w 10014"/>
              <a:gd name="connsiteY4" fmla="*/ 10032 h 10033"/>
              <a:gd name="connsiteX5" fmla="*/ 4805 w 10014"/>
              <a:gd name="connsiteY5" fmla="*/ 10033 h 10033"/>
              <a:gd name="connsiteX6" fmla="*/ 4493 w 10014"/>
              <a:gd name="connsiteY6" fmla="*/ 8584 h 10033"/>
              <a:gd name="connsiteX7" fmla="*/ 0 w 10014"/>
              <a:gd name="connsiteY7" fmla="*/ 8610 h 10033"/>
              <a:gd name="connsiteX8" fmla="*/ 14 w 10014"/>
              <a:gd name="connsiteY8" fmla="*/ 32 h 10033"/>
              <a:gd name="connsiteX0" fmla="*/ 14 w 10014"/>
              <a:gd name="connsiteY0" fmla="*/ 32 h 10033"/>
              <a:gd name="connsiteX1" fmla="*/ 6982 w 10014"/>
              <a:gd name="connsiteY1" fmla="*/ 0 h 10033"/>
              <a:gd name="connsiteX2" fmla="*/ 7345 w 10014"/>
              <a:gd name="connsiteY2" fmla="*/ 1505 h 10033"/>
              <a:gd name="connsiteX3" fmla="*/ 10003 w 10014"/>
              <a:gd name="connsiteY3" fmla="*/ 1314 h 10033"/>
              <a:gd name="connsiteX4" fmla="*/ 10014 w 10014"/>
              <a:gd name="connsiteY4" fmla="*/ 10032 h 10033"/>
              <a:gd name="connsiteX5" fmla="*/ 4805 w 10014"/>
              <a:gd name="connsiteY5" fmla="*/ 10033 h 10033"/>
              <a:gd name="connsiteX6" fmla="*/ 4493 w 10014"/>
              <a:gd name="connsiteY6" fmla="*/ 8584 h 10033"/>
              <a:gd name="connsiteX7" fmla="*/ 0 w 10014"/>
              <a:gd name="connsiteY7" fmla="*/ 8610 h 10033"/>
              <a:gd name="connsiteX8" fmla="*/ 14 w 10014"/>
              <a:gd name="connsiteY8" fmla="*/ 32 h 10033"/>
              <a:gd name="connsiteX0" fmla="*/ 14 w 10014"/>
              <a:gd name="connsiteY0" fmla="*/ 32 h 10033"/>
              <a:gd name="connsiteX1" fmla="*/ 7022 w 10014"/>
              <a:gd name="connsiteY1" fmla="*/ 0 h 10033"/>
              <a:gd name="connsiteX2" fmla="*/ 7345 w 10014"/>
              <a:gd name="connsiteY2" fmla="*/ 1505 h 10033"/>
              <a:gd name="connsiteX3" fmla="*/ 10003 w 10014"/>
              <a:gd name="connsiteY3" fmla="*/ 1314 h 10033"/>
              <a:gd name="connsiteX4" fmla="*/ 10014 w 10014"/>
              <a:gd name="connsiteY4" fmla="*/ 10032 h 10033"/>
              <a:gd name="connsiteX5" fmla="*/ 4805 w 10014"/>
              <a:gd name="connsiteY5" fmla="*/ 10033 h 10033"/>
              <a:gd name="connsiteX6" fmla="*/ 4493 w 10014"/>
              <a:gd name="connsiteY6" fmla="*/ 8584 h 10033"/>
              <a:gd name="connsiteX7" fmla="*/ 0 w 10014"/>
              <a:gd name="connsiteY7" fmla="*/ 8610 h 10033"/>
              <a:gd name="connsiteX8" fmla="*/ 14 w 10014"/>
              <a:gd name="connsiteY8" fmla="*/ 32 h 10033"/>
              <a:gd name="connsiteX0" fmla="*/ 14 w 10014"/>
              <a:gd name="connsiteY0" fmla="*/ 32 h 10033"/>
              <a:gd name="connsiteX1" fmla="*/ 7022 w 10014"/>
              <a:gd name="connsiteY1" fmla="*/ 0 h 10033"/>
              <a:gd name="connsiteX2" fmla="*/ 7345 w 10014"/>
              <a:gd name="connsiteY2" fmla="*/ 1505 h 10033"/>
              <a:gd name="connsiteX3" fmla="*/ 10003 w 10014"/>
              <a:gd name="connsiteY3" fmla="*/ 1314 h 10033"/>
              <a:gd name="connsiteX4" fmla="*/ 10014 w 10014"/>
              <a:gd name="connsiteY4" fmla="*/ 10032 h 10033"/>
              <a:gd name="connsiteX5" fmla="*/ 4805 w 10014"/>
              <a:gd name="connsiteY5" fmla="*/ 10033 h 10033"/>
              <a:gd name="connsiteX6" fmla="*/ 4493 w 10014"/>
              <a:gd name="connsiteY6" fmla="*/ 8584 h 10033"/>
              <a:gd name="connsiteX7" fmla="*/ 0 w 10014"/>
              <a:gd name="connsiteY7" fmla="*/ 8610 h 10033"/>
              <a:gd name="connsiteX8" fmla="*/ 14 w 10014"/>
              <a:gd name="connsiteY8" fmla="*/ 32 h 10033"/>
              <a:gd name="connsiteX0" fmla="*/ 14 w 10014"/>
              <a:gd name="connsiteY0" fmla="*/ 32 h 10033"/>
              <a:gd name="connsiteX1" fmla="*/ 7022 w 10014"/>
              <a:gd name="connsiteY1" fmla="*/ 0 h 10033"/>
              <a:gd name="connsiteX2" fmla="*/ 7345 w 10014"/>
              <a:gd name="connsiteY2" fmla="*/ 1505 h 10033"/>
              <a:gd name="connsiteX3" fmla="*/ 9996 w 10014"/>
              <a:gd name="connsiteY3" fmla="*/ 1668 h 10033"/>
              <a:gd name="connsiteX4" fmla="*/ 10014 w 10014"/>
              <a:gd name="connsiteY4" fmla="*/ 10032 h 10033"/>
              <a:gd name="connsiteX5" fmla="*/ 4805 w 10014"/>
              <a:gd name="connsiteY5" fmla="*/ 10033 h 10033"/>
              <a:gd name="connsiteX6" fmla="*/ 4493 w 10014"/>
              <a:gd name="connsiteY6" fmla="*/ 8584 h 10033"/>
              <a:gd name="connsiteX7" fmla="*/ 0 w 10014"/>
              <a:gd name="connsiteY7" fmla="*/ 8610 h 10033"/>
              <a:gd name="connsiteX8" fmla="*/ 14 w 10014"/>
              <a:gd name="connsiteY8" fmla="*/ 32 h 10033"/>
              <a:gd name="connsiteX0" fmla="*/ 14 w 10014"/>
              <a:gd name="connsiteY0" fmla="*/ 32 h 10033"/>
              <a:gd name="connsiteX1" fmla="*/ 7022 w 10014"/>
              <a:gd name="connsiteY1" fmla="*/ 0 h 10033"/>
              <a:gd name="connsiteX2" fmla="*/ 7345 w 10014"/>
              <a:gd name="connsiteY2" fmla="*/ 1505 h 10033"/>
              <a:gd name="connsiteX3" fmla="*/ 10009 w 10014"/>
              <a:gd name="connsiteY3" fmla="*/ 1459 h 10033"/>
              <a:gd name="connsiteX4" fmla="*/ 10014 w 10014"/>
              <a:gd name="connsiteY4" fmla="*/ 10032 h 10033"/>
              <a:gd name="connsiteX5" fmla="*/ 4805 w 10014"/>
              <a:gd name="connsiteY5" fmla="*/ 10033 h 10033"/>
              <a:gd name="connsiteX6" fmla="*/ 4493 w 10014"/>
              <a:gd name="connsiteY6" fmla="*/ 8584 h 10033"/>
              <a:gd name="connsiteX7" fmla="*/ 0 w 10014"/>
              <a:gd name="connsiteY7" fmla="*/ 8610 h 10033"/>
              <a:gd name="connsiteX8" fmla="*/ 14 w 10014"/>
              <a:gd name="connsiteY8" fmla="*/ 32 h 1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4" h="10033">
                <a:moveTo>
                  <a:pt x="14" y="32"/>
                </a:moveTo>
                <a:lnTo>
                  <a:pt x="7022" y="0"/>
                </a:lnTo>
                <a:cubicBezTo>
                  <a:pt x="7130" y="502"/>
                  <a:pt x="7237" y="1003"/>
                  <a:pt x="7345" y="1505"/>
                </a:cubicBezTo>
                <a:lnTo>
                  <a:pt x="10009" y="1459"/>
                </a:lnTo>
                <a:cubicBezTo>
                  <a:pt x="10014" y="4351"/>
                  <a:pt x="10009" y="7140"/>
                  <a:pt x="10014" y="10032"/>
                </a:cubicBezTo>
                <a:lnTo>
                  <a:pt x="4805" y="10033"/>
                </a:lnTo>
                <a:cubicBezTo>
                  <a:pt x="4804" y="10027"/>
                  <a:pt x="4494" y="8590"/>
                  <a:pt x="4493" y="8584"/>
                </a:cubicBezTo>
                <a:lnTo>
                  <a:pt x="0" y="8610"/>
                </a:lnTo>
                <a:cubicBezTo>
                  <a:pt x="2" y="5799"/>
                  <a:pt x="12" y="2843"/>
                  <a:pt x="14" y="32"/>
                </a:cubicBezTo>
                <a:close/>
              </a:path>
            </a:pathLst>
          </a:custGeom>
          <a:solidFill>
            <a:srgbClr val="AEDD0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Times New Roman" panose="02020603050405020304" pitchFamily="18" charset="0"/>
              </a:rPr>
              <a:t>‘Synergie tussen expertises’</a:t>
            </a:r>
            <a:endParaRPr kumimoji="0" lang="nl-NL" sz="9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5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E8506ED-A68C-FE4D-9788-CCB92DBDB1A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8650" y="2001838"/>
            <a:ext cx="7886700" cy="4068000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300"/>
              </a:spcBef>
              <a:buSzPct val="80000"/>
              <a:buFontTx/>
              <a:buBlip>
                <a:blip r:embed="rId2"/>
              </a:buBlip>
              <a:defRPr sz="2000">
                <a:solidFill>
                  <a:schemeClr val="accent3"/>
                </a:solidFill>
              </a:defRPr>
            </a:lvl1pPr>
            <a:lvl2pPr marL="504000" indent="-252000">
              <a:lnSpc>
                <a:spcPct val="120000"/>
              </a:lnSpc>
              <a:spcBef>
                <a:spcPts val="300"/>
              </a:spcBef>
              <a:buSzPct val="85000"/>
              <a:buFontTx/>
              <a:buBlip>
                <a:blip r:embed="rId3"/>
              </a:buBlip>
              <a:defRPr sz="1800">
                <a:solidFill>
                  <a:schemeClr val="accent3"/>
                </a:solidFill>
              </a:defRPr>
            </a:lvl2pPr>
            <a:lvl3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 sz="1800">
                <a:solidFill>
                  <a:schemeClr val="accent3"/>
                </a:solidFill>
              </a:defRPr>
            </a:lvl3pPr>
            <a:lvl4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26D311-DA8A-E445-AB62-997C3E5CC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12" y="1178402"/>
            <a:ext cx="7886700" cy="693162"/>
          </a:xfrm>
        </p:spPr>
        <p:txBody>
          <a:bodyPr tIns="108000"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5EDFBC3-65BB-4A70-8874-B2FD63DEF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49" y="6330386"/>
            <a:ext cx="554124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6672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25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205A91A-E331-D041-AAFD-1F2875B3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3740"/>
            <a:ext cx="7886700" cy="693162"/>
          </a:xfrm>
        </p:spPr>
        <p:txBody>
          <a:bodyPr tIns="108000"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419EA88-C13A-4FFC-9948-82D73287F3D4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8650" y="2001838"/>
            <a:ext cx="3867150" cy="4068000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300"/>
              </a:spcBef>
              <a:buSzPct val="80000"/>
              <a:buFontTx/>
              <a:buBlip>
                <a:blip r:embed="rId2"/>
              </a:buBlip>
              <a:defRPr sz="2000">
                <a:solidFill>
                  <a:schemeClr val="accent3"/>
                </a:solidFill>
              </a:defRPr>
            </a:lvl1pPr>
            <a:lvl2pPr marL="504000" indent="-252000">
              <a:lnSpc>
                <a:spcPct val="120000"/>
              </a:lnSpc>
              <a:spcBef>
                <a:spcPts val="300"/>
              </a:spcBef>
              <a:buSzPct val="85000"/>
              <a:buFontTx/>
              <a:buBlip>
                <a:blip r:embed="rId3"/>
              </a:buBlip>
              <a:defRPr sz="1800">
                <a:solidFill>
                  <a:schemeClr val="accent3"/>
                </a:solidFill>
              </a:defRPr>
            </a:lvl2pPr>
            <a:lvl3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 sz="1800">
                <a:solidFill>
                  <a:schemeClr val="accent3"/>
                </a:solidFill>
              </a:defRPr>
            </a:lvl3pPr>
            <a:lvl4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23DF896-2D5D-4D78-9ACB-69B8FF0EA40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48200" y="2015348"/>
            <a:ext cx="3867150" cy="4068000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300"/>
              </a:spcBef>
              <a:buSzPct val="80000"/>
              <a:buFontTx/>
              <a:buBlip>
                <a:blip r:embed="rId2"/>
              </a:buBlip>
              <a:defRPr sz="2000">
                <a:solidFill>
                  <a:schemeClr val="accent3"/>
                </a:solidFill>
              </a:defRPr>
            </a:lvl1pPr>
            <a:lvl2pPr marL="504000" indent="-252000">
              <a:lnSpc>
                <a:spcPct val="120000"/>
              </a:lnSpc>
              <a:spcBef>
                <a:spcPts val="300"/>
              </a:spcBef>
              <a:buSzPct val="85000"/>
              <a:buFontTx/>
              <a:buBlip>
                <a:blip r:embed="rId3"/>
              </a:buBlip>
              <a:defRPr sz="1800">
                <a:solidFill>
                  <a:schemeClr val="accent3"/>
                </a:solidFill>
              </a:defRPr>
            </a:lvl2pPr>
            <a:lvl3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 sz="1800">
                <a:solidFill>
                  <a:schemeClr val="accent3"/>
                </a:solidFill>
              </a:defRPr>
            </a:lvl3pPr>
            <a:lvl4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94C3A3-123F-4A15-A35D-4DDCC447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49" y="6330386"/>
            <a:ext cx="554124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60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2001838"/>
            <a:ext cx="3865969" cy="468000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>
              <a:lnSpc>
                <a:spcPct val="150000"/>
              </a:lnSpc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tekststijl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2001838"/>
            <a:ext cx="3885008" cy="468000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>
              <a:lnSpc>
                <a:spcPct val="150000"/>
              </a:lnSpc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tekststijl te bewerken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79B9128-05FF-C24E-94FF-01F51E10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3740"/>
            <a:ext cx="7886700" cy="693162"/>
          </a:xfrm>
        </p:spPr>
        <p:txBody>
          <a:bodyPr tIns="108000"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00A4CE-7837-E548-807E-2EEC3513B79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650" y="2600649"/>
            <a:ext cx="3865969" cy="3492000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300"/>
              </a:spcBef>
              <a:buSzPct val="80000"/>
              <a:buFontTx/>
              <a:buBlip>
                <a:blip r:embed="rId2"/>
              </a:buBlip>
              <a:defRPr sz="2000">
                <a:solidFill>
                  <a:schemeClr val="accent3"/>
                </a:solidFill>
              </a:defRPr>
            </a:lvl1pPr>
            <a:lvl2pPr marL="504000" indent="-252000">
              <a:lnSpc>
                <a:spcPct val="120000"/>
              </a:lnSpc>
              <a:spcBef>
                <a:spcPts val="300"/>
              </a:spcBef>
              <a:buSzPct val="85000"/>
              <a:buFontTx/>
              <a:buBlip>
                <a:blip r:embed="rId3"/>
              </a:buBlip>
              <a:defRPr sz="1800">
                <a:solidFill>
                  <a:schemeClr val="accent3"/>
                </a:solidFill>
              </a:defRPr>
            </a:lvl2pPr>
            <a:lvl3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 sz="1800">
                <a:solidFill>
                  <a:schemeClr val="accent3"/>
                </a:solidFill>
              </a:defRPr>
            </a:lvl3pPr>
            <a:lvl4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1A944CE-8AB6-8443-A94E-2A5AF98586F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38670" y="2604775"/>
            <a:ext cx="3865969" cy="3492000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300"/>
              </a:spcBef>
              <a:buSzPct val="80000"/>
              <a:buFontTx/>
              <a:buBlip>
                <a:blip r:embed="rId2"/>
              </a:buBlip>
              <a:defRPr sz="2000">
                <a:solidFill>
                  <a:schemeClr val="accent3"/>
                </a:solidFill>
              </a:defRPr>
            </a:lvl1pPr>
            <a:lvl2pPr marL="504000" indent="-252000">
              <a:lnSpc>
                <a:spcPct val="120000"/>
              </a:lnSpc>
              <a:spcBef>
                <a:spcPts val="300"/>
              </a:spcBef>
              <a:buSzPct val="85000"/>
              <a:buFontTx/>
              <a:buBlip>
                <a:blip r:embed="rId3"/>
              </a:buBlip>
              <a:defRPr sz="1800">
                <a:solidFill>
                  <a:schemeClr val="accent3"/>
                </a:solidFill>
              </a:defRPr>
            </a:lvl2pPr>
            <a:lvl3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 sz="1800">
                <a:solidFill>
                  <a:schemeClr val="accent3"/>
                </a:solidFill>
              </a:defRPr>
            </a:lvl3pPr>
            <a:lvl4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63CA608-CD28-4AF9-94BC-5ECA82583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49" y="6330386"/>
            <a:ext cx="554124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151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5A796D52-F1E0-E440-ACE5-589F74AFAF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7415" y="2001836"/>
            <a:ext cx="2816743" cy="40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30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205A91A-E331-D041-AAFD-1F2875B3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3740"/>
            <a:ext cx="7886700" cy="693162"/>
          </a:xfrm>
        </p:spPr>
        <p:txBody>
          <a:bodyPr tIns="108000"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0036D7B-B6AE-4E06-81A0-83FC06B8C60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8650" y="2001838"/>
            <a:ext cx="4928088" cy="4068000"/>
          </a:xfrm>
          <a:prstGeom prst="rect">
            <a:avLst/>
          </a:prstGeom>
        </p:spPr>
        <p:txBody>
          <a:bodyPr/>
          <a:lstStyle>
            <a:lvl1pPr marL="180000" indent="-252000">
              <a:lnSpc>
                <a:spcPct val="120000"/>
              </a:lnSpc>
              <a:spcBef>
                <a:spcPts val="300"/>
              </a:spcBef>
              <a:buSzPct val="80000"/>
              <a:buFontTx/>
              <a:buBlip>
                <a:blip r:embed="rId2"/>
              </a:buBlip>
              <a:defRPr sz="2000">
                <a:solidFill>
                  <a:schemeClr val="accent3"/>
                </a:solidFill>
              </a:defRPr>
            </a:lvl1pPr>
            <a:lvl2pPr marL="468000" indent="-252000">
              <a:lnSpc>
                <a:spcPct val="120000"/>
              </a:lnSpc>
              <a:spcBef>
                <a:spcPts val="300"/>
              </a:spcBef>
              <a:buSzPct val="85000"/>
              <a:buFontTx/>
              <a:buBlip>
                <a:blip r:embed="rId3"/>
              </a:buBlip>
              <a:defRPr sz="1800">
                <a:solidFill>
                  <a:schemeClr val="accent3"/>
                </a:solidFill>
              </a:defRPr>
            </a:lvl2pPr>
            <a:lvl3pPr marL="720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 sz="1800">
                <a:solidFill>
                  <a:schemeClr val="accent3"/>
                </a:solidFill>
              </a:defRPr>
            </a:lvl3pPr>
            <a:lvl4pPr marL="720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20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DB14BD8-1B4F-4D70-BE5B-144A5793E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49" y="6330386"/>
            <a:ext cx="554124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858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inhoud 3">
            <a:extLst>
              <a:ext uri="{FF2B5EF4-FFF2-40B4-BE49-F238E27FC236}">
                <a16:creationId xmlns:a16="http://schemas.microsoft.com/office/drawing/2014/main" id="{E4F0F734-FC25-0A4C-B987-97697F7C9ABD}"/>
              </a:ext>
            </a:extLst>
          </p:cNvPr>
          <p:cNvSpPr>
            <a:spLocks noGrp="1" noChangeAspect="1"/>
          </p:cNvSpPr>
          <p:nvPr>
            <p:ph sz="half" idx="2"/>
          </p:nvPr>
        </p:nvSpPr>
        <p:spPr>
          <a:xfrm>
            <a:off x="5012934" y="2001838"/>
            <a:ext cx="3501224" cy="4094934"/>
          </a:xfrm>
          <a:prstGeom prst="snip1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10" r="510"/>
            </a:stretch>
          </a:blipFill>
        </p:spPr>
        <p:txBody>
          <a:bodyPr/>
          <a:lstStyle>
            <a:lvl1pPr marL="0" indent="0">
              <a:buFontTx/>
              <a:buNone/>
              <a:defRPr>
                <a:solidFill>
                  <a:schemeClr val="accent3"/>
                </a:solidFill>
              </a:defRPr>
            </a:lvl1pPr>
            <a:lvl2pPr marL="468000" indent="-228600">
              <a:buFontTx/>
              <a:buBlip>
                <a:blip r:embed="rId3"/>
              </a:buBlip>
              <a:defRPr>
                <a:solidFill>
                  <a:schemeClr val="accent3"/>
                </a:solidFill>
              </a:defRPr>
            </a:lvl2pPr>
            <a:lvl3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3pPr>
            <a:lvl4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B329311-6AC7-F445-BD94-D926E63C04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842" y="2001838"/>
            <a:ext cx="4263704" cy="468000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1">
                <a:solidFill>
                  <a:srgbClr val="F398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de tekststijl te bewerken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B991B6D-8672-294E-8D4F-4FF863368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3740"/>
            <a:ext cx="7886700" cy="693162"/>
          </a:xfrm>
        </p:spPr>
        <p:txBody>
          <a:bodyPr tIns="108000"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9E3F10B-9A52-4C79-A4BF-3A3B15BB4D6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8650" y="2604772"/>
            <a:ext cx="4264896" cy="3492000"/>
          </a:xfrm>
          <a:prstGeom prst="rect">
            <a:avLst/>
          </a:prstGeom>
        </p:spPr>
        <p:txBody>
          <a:bodyPr/>
          <a:lstStyle>
            <a:lvl1pPr marL="252000" indent="-252000">
              <a:lnSpc>
                <a:spcPct val="120000"/>
              </a:lnSpc>
              <a:spcBef>
                <a:spcPts val="300"/>
              </a:spcBef>
              <a:buSzPct val="80000"/>
              <a:buFontTx/>
              <a:buBlip>
                <a:blip r:embed="rId5"/>
              </a:buBlip>
              <a:defRPr sz="2000">
                <a:solidFill>
                  <a:schemeClr val="accent3"/>
                </a:solidFill>
              </a:defRPr>
            </a:lvl1pPr>
            <a:lvl2pPr marL="504000" indent="-252000">
              <a:lnSpc>
                <a:spcPct val="120000"/>
              </a:lnSpc>
              <a:spcBef>
                <a:spcPts val="300"/>
              </a:spcBef>
              <a:buSzPct val="85000"/>
              <a:buFontTx/>
              <a:buBlip>
                <a:blip r:embed="rId6"/>
              </a:buBlip>
              <a:defRPr sz="1800">
                <a:solidFill>
                  <a:schemeClr val="accent3"/>
                </a:solidFill>
              </a:defRPr>
            </a:lvl2pPr>
            <a:lvl3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 sz="1800">
                <a:solidFill>
                  <a:schemeClr val="accent3"/>
                </a:solidFill>
              </a:defRPr>
            </a:lvl3pPr>
            <a:lvl4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56000" indent="-252000">
              <a:lnSpc>
                <a:spcPct val="120000"/>
              </a:lnSpc>
              <a:spcBef>
                <a:spcPts val="300"/>
              </a:spcBef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1014BAF-AA4B-4C19-89CB-D21147FA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49" y="6330386"/>
            <a:ext cx="554124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058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7EF4B242-D06D-9F4E-A744-42EAF98E90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49" y="2005014"/>
            <a:ext cx="4264897" cy="4024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inhoud 3">
            <a:extLst>
              <a:ext uri="{FF2B5EF4-FFF2-40B4-BE49-F238E27FC236}">
                <a16:creationId xmlns:a16="http://schemas.microsoft.com/office/drawing/2014/main" id="{E4F0F734-FC25-0A4C-B987-97697F7C9ABD}"/>
              </a:ext>
            </a:extLst>
          </p:cNvPr>
          <p:cNvSpPr>
            <a:spLocks noGrp="1" noChangeAspect="1"/>
          </p:cNvSpPr>
          <p:nvPr>
            <p:ph sz="half" idx="2"/>
          </p:nvPr>
        </p:nvSpPr>
        <p:spPr>
          <a:xfrm>
            <a:off x="5012934" y="2005014"/>
            <a:ext cx="3501224" cy="4024310"/>
          </a:xfrm>
          <a:prstGeom prst="snip1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510" r="510"/>
            </a:stretch>
          </a:blipFill>
        </p:spPr>
        <p:txBody>
          <a:bodyPr/>
          <a:lstStyle>
            <a:lvl1pPr marL="0" indent="0">
              <a:buFontTx/>
              <a:buNone/>
              <a:defRPr>
                <a:solidFill>
                  <a:schemeClr val="accent3"/>
                </a:solidFill>
              </a:defRPr>
            </a:lvl1pPr>
            <a:lvl2pPr marL="468000" indent="-228600">
              <a:buFontTx/>
              <a:buBlip>
                <a:blip r:embed="rId3"/>
              </a:buBlip>
              <a:defRPr>
                <a:solidFill>
                  <a:schemeClr val="accent3"/>
                </a:solidFill>
              </a:defRPr>
            </a:lvl2pPr>
            <a:lvl3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3pPr>
            <a:lvl4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B991B6D-8672-294E-8D4F-4FF863368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3740"/>
            <a:ext cx="7886700" cy="693162"/>
          </a:xfrm>
        </p:spPr>
        <p:txBody>
          <a:bodyPr tIns="108000"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C705AB-7456-4F74-9956-430900226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49" y="6330386"/>
            <a:ext cx="554124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6456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teks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inhoud 3">
            <a:extLst>
              <a:ext uri="{FF2B5EF4-FFF2-40B4-BE49-F238E27FC236}">
                <a16:creationId xmlns:a16="http://schemas.microsoft.com/office/drawing/2014/main" id="{E4F0F734-FC25-0A4C-B987-97697F7C9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514" y="1995487"/>
            <a:ext cx="3862644" cy="4074351"/>
          </a:xfrm>
          <a:prstGeom prst="snip1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510" r="510"/>
            </a:stretch>
          </a:blipFill>
        </p:spPr>
        <p:txBody>
          <a:bodyPr/>
          <a:lstStyle>
            <a:lvl1pPr marL="0" indent="0">
              <a:buFontTx/>
              <a:buNone/>
              <a:defRPr>
                <a:solidFill>
                  <a:schemeClr val="accent3"/>
                </a:solidFill>
              </a:defRPr>
            </a:lvl1pPr>
            <a:lvl2pPr marL="468000" indent="-228600">
              <a:buFontTx/>
              <a:buBlip>
                <a:blip r:embed="rId3"/>
              </a:buBlip>
              <a:defRPr>
                <a:solidFill>
                  <a:schemeClr val="accent3"/>
                </a:solidFill>
              </a:defRPr>
            </a:lvl2pPr>
            <a:lvl3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3pPr>
            <a:lvl4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B991B6D-8672-294E-8D4F-4FF863368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3740"/>
            <a:ext cx="7886700" cy="693162"/>
          </a:xfrm>
        </p:spPr>
        <p:txBody>
          <a:bodyPr tIns="108000" anchor="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Tijdelijke aanduiding voor inhoud 3">
            <a:extLst>
              <a:ext uri="{FF2B5EF4-FFF2-40B4-BE49-F238E27FC236}">
                <a16:creationId xmlns:a16="http://schemas.microsoft.com/office/drawing/2014/main" id="{9B0FD028-C318-2744-B148-378441CC1C8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9843" y="2001838"/>
            <a:ext cx="3862644" cy="4068000"/>
          </a:xfrm>
          <a:prstGeom prst="snip1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510" r="510"/>
            </a:stretch>
          </a:blipFill>
        </p:spPr>
        <p:txBody>
          <a:bodyPr/>
          <a:lstStyle>
            <a:lvl1pPr marL="0" indent="0">
              <a:buFontTx/>
              <a:buNone/>
              <a:defRPr>
                <a:solidFill>
                  <a:schemeClr val="accent3"/>
                </a:solidFill>
              </a:defRPr>
            </a:lvl1pPr>
            <a:lvl2pPr marL="468000" indent="-228600">
              <a:buFontTx/>
              <a:buBlip>
                <a:blip r:embed="rId3"/>
              </a:buBlip>
              <a:defRPr>
                <a:solidFill>
                  <a:schemeClr val="accent3"/>
                </a:solidFill>
              </a:defRPr>
            </a:lvl2pPr>
            <a:lvl3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3pPr>
            <a:lvl4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4pPr>
            <a:lvl5pPr marL="720000" indent="-228600">
              <a:buFontTx/>
              <a:buBlip>
                <a:blip r:embed="rId4"/>
              </a:buBlip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8F8C2D-0079-4BFB-AF5D-951F0B4C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49" y="6330386"/>
            <a:ext cx="554124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213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F7FF4B02-0E24-1844-9D47-9979F1A6588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144000" cy="646161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173740"/>
            <a:ext cx="7886700" cy="693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01838"/>
            <a:ext cx="7886700" cy="4238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7201A5B-F2B3-4B44-8A64-33D9EA038C8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0" y="5570670"/>
            <a:ext cx="9144000" cy="154209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B5687E8-1B95-46B6-9E9B-4E62088D65BF}"/>
              </a:ext>
            </a:extLst>
          </p:cNvPr>
          <p:cNvSpPr txBox="1"/>
          <p:nvPr userDrawn="1"/>
        </p:nvSpPr>
        <p:spPr>
          <a:xfrm>
            <a:off x="8303491" y="6420521"/>
            <a:ext cx="429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24D2305-0DF8-4F53-8268-FFE83DD95C34}" type="slidenum">
              <a:rPr lang="nl-NL" sz="1000" smtClean="0">
                <a:solidFill>
                  <a:schemeClr val="bg1"/>
                </a:solidFill>
              </a:rPr>
              <a:pPr algn="ctr"/>
              <a:t>‹nr.›</a:t>
            </a:fld>
            <a:endParaRPr lang="nl-NL" sz="1000" dirty="0">
              <a:solidFill>
                <a:schemeClr val="bg1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20BCF-3EB6-4E75-B0FA-BB447E82D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836" y="6356351"/>
            <a:ext cx="5496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167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9" r:id="rId2"/>
    <p:sldLayoutId id="2147483688" r:id="rId3"/>
    <p:sldLayoutId id="2147483683" r:id="rId4"/>
    <p:sldLayoutId id="2147483665" r:id="rId5"/>
    <p:sldLayoutId id="2147483684" r:id="rId6"/>
    <p:sldLayoutId id="2147483668" r:id="rId7"/>
    <p:sldLayoutId id="2147483685" r:id="rId8"/>
    <p:sldLayoutId id="2147483686" r:id="rId9"/>
    <p:sldLayoutId id="2147483687" r:id="rId10"/>
    <p:sldLayoutId id="2147483675" r:id="rId11"/>
    <p:sldLayoutId id="2147483676" r:id="rId12"/>
    <p:sldLayoutId id="2147483677" r:id="rId13"/>
    <p:sldLayoutId id="2147483678" r:id="rId14"/>
    <p:sldLayoutId id="2147483691" r:id="rId15"/>
    <p:sldLayoutId id="2147483662" r:id="rId16"/>
    <p:sldLayoutId id="2147483672" r:id="rId17"/>
    <p:sldLayoutId id="2147483666" r:id="rId18"/>
    <p:sldLayoutId id="2147483667" r:id="rId19"/>
    <p:sldLayoutId id="2147483690" r:id="rId20"/>
    <p:sldLayoutId id="2147483673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moerdijk.n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FA8F3-70E7-49D2-9421-E09DEFD837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Stadstafel Klundert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853684-D56F-4790-8D69-0B967EDD4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Vervanging De </a:t>
            </a:r>
            <a:r>
              <a:rPr lang="nl-NL" dirty="0" err="1"/>
              <a:t>Niervaert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F69A61-4D3C-4639-95DB-3E04C98E493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29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365651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B907B-C981-4A5D-AA6D-8746E9CE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93C21C5-D388-4892-BB24-E3BADFFF1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259"/>
            <a:ext cx="9144000" cy="51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4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29CC8EB4-6FFB-4DF8-A194-DB52B32A3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789"/>
            <a:ext cx="9144000" cy="512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99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9B831B5-C2AC-487E-A3BB-504D3683A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9" b="1028"/>
          <a:stretch/>
        </p:blipFill>
        <p:spPr>
          <a:xfrm>
            <a:off x="0" y="923925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82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33DDDDF-B503-47F3-9C5E-986C5050B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7"/>
          <a:stretch/>
        </p:blipFill>
        <p:spPr>
          <a:xfrm>
            <a:off x="0" y="933450"/>
            <a:ext cx="9144000" cy="50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42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AD33936-6955-466F-8888-AFD85EB44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243"/>
            <a:ext cx="9144000" cy="506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07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C541D88-B629-4877-A1DD-9A004CC94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7"/>
          <a:stretch/>
        </p:blipFill>
        <p:spPr>
          <a:xfrm>
            <a:off x="0" y="962025"/>
            <a:ext cx="9144000" cy="50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98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471890A-693B-49AD-98E6-DEDA60AB0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365"/>
            <a:ext cx="9144000" cy="50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27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F770553-00AE-46F8-AD8D-5FBBA3BA4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b="-1"/>
          <a:stretch/>
        </p:blipFill>
        <p:spPr>
          <a:xfrm>
            <a:off x="0" y="942975"/>
            <a:ext cx="9144000" cy="501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73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A82FDAA-7DB3-4BF3-9711-4704FEE1B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390"/>
            <a:ext cx="9144000" cy="50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15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BCB42B9-30B6-490E-9973-693C662E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 tot dusver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1B3B82-18D4-42EC-8ABB-E69CC5DC9187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nl-NL" dirty="0"/>
              <a:t>Ontbrekende aspecten</a:t>
            </a:r>
          </a:p>
          <a:p>
            <a:r>
              <a:rPr lang="nl-NL" dirty="0"/>
              <a:t>Overige vragen </a:t>
            </a:r>
          </a:p>
          <a:p>
            <a:r>
              <a:rPr lang="nl-NL" dirty="0"/>
              <a:t>Eventuele input via: </a:t>
            </a:r>
            <a:r>
              <a:rPr lang="nl-NL" dirty="0">
                <a:hlinkClick r:id="rId2"/>
              </a:rPr>
              <a:t>info@moerdijk.nl</a:t>
            </a:r>
            <a:endParaRPr lang="nl-NL" dirty="0"/>
          </a:p>
          <a:p>
            <a:r>
              <a:rPr lang="nl-NL" dirty="0"/>
              <a:t>Onder vermelding van: Vervanging </a:t>
            </a:r>
            <a:r>
              <a:rPr lang="nl-NL" dirty="0" err="1"/>
              <a:t>Niervaert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B907B-C981-4A5D-AA6D-8746E9CE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8195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BCB42B9-30B6-490E-9973-693C662E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1B3B82-18D4-42EC-8ABB-E69CC5DC9187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nl-NL" dirty="0"/>
              <a:t>Korte toelichting Synarchis en projectteam</a:t>
            </a:r>
          </a:p>
          <a:p>
            <a:r>
              <a:rPr lang="nl-NL" dirty="0"/>
              <a:t>Toelichting op het onderzoek</a:t>
            </a:r>
          </a:p>
          <a:p>
            <a:r>
              <a:rPr lang="nl-NL" dirty="0"/>
              <a:t>Kaders en randvoorwaarden</a:t>
            </a:r>
          </a:p>
          <a:p>
            <a:r>
              <a:rPr lang="nl-NL" dirty="0"/>
              <a:t>Terugkoppeling eerste bevindingen</a:t>
            </a:r>
          </a:p>
          <a:p>
            <a:r>
              <a:rPr lang="nl-NL" dirty="0"/>
              <a:t>Opties </a:t>
            </a:r>
          </a:p>
          <a:p>
            <a:r>
              <a:rPr lang="nl-NL" dirty="0"/>
              <a:t>Inbreng en vragen</a:t>
            </a:r>
          </a:p>
          <a:p>
            <a:r>
              <a:rPr lang="nl-NL" dirty="0"/>
              <a:t>Vervolgproces </a:t>
            </a:r>
          </a:p>
          <a:p>
            <a:r>
              <a:rPr lang="nl-NL" dirty="0"/>
              <a:t>Afsluiting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B907B-C981-4A5D-AA6D-8746E9CE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346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BCB42B9-30B6-490E-9973-693C662E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Vervolgproces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1B3B82-18D4-42EC-8ABB-E69CC5DC9187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nl-NL" dirty="0"/>
              <a:t>Eventuele verwerking nieuwe input vanuit inwoners en verenigingen (december 2021) </a:t>
            </a:r>
          </a:p>
          <a:p>
            <a:r>
              <a:rPr lang="nl-NL" dirty="0"/>
              <a:t>Uitwerking scenario(‘s) en opties, inclusief exploitatie (december – januari) </a:t>
            </a:r>
          </a:p>
          <a:p>
            <a:r>
              <a:rPr lang="nl-NL" dirty="0"/>
              <a:t>Informatieavond raadscommissie (februari 2022)</a:t>
            </a:r>
          </a:p>
          <a:p>
            <a:r>
              <a:rPr lang="nl-NL" dirty="0"/>
              <a:t>Afronding rapportage (februari 2022)</a:t>
            </a:r>
          </a:p>
          <a:p>
            <a:r>
              <a:rPr lang="nl-NL" dirty="0"/>
              <a:t>Besluitvorming (na raadsverkiezingen maart 2022)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B907B-C981-4A5D-AA6D-8746E9CE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407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288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BCB42B9-30B6-490E-9973-693C662E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Synarchis en projectteam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1B3B82-18D4-42EC-8ABB-E69CC5DC9187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nl-NL" dirty="0"/>
              <a:t>Adviesbureau, 21 adviseurs</a:t>
            </a:r>
          </a:p>
          <a:p>
            <a:pPr lvl="1"/>
            <a:r>
              <a:rPr lang="nl-NL" dirty="0"/>
              <a:t>Projectmanagers en adviseurs</a:t>
            </a:r>
          </a:p>
          <a:p>
            <a:pPr lvl="1"/>
            <a:r>
              <a:rPr lang="nl-NL" dirty="0"/>
              <a:t>Bouwkundig, Beleid, Exploitatie &amp; beheer</a:t>
            </a:r>
          </a:p>
          <a:p>
            <a:r>
              <a:rPr lang="nl-NL" dirty="0"/>
              <a:t>De basis: maatschappelijke voorzieningen (sport, cultuur, welzijn, onderwijs)</a:t>
            </a:r>
          </a:p>
          <a:p>
            <a:r>
              <a:rPr lang="nl-NL" dirty="0"/>
              <a:t>Martijn van Hulsteijn, Emiel van der Heijden, Niels van Delft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B907B-C981-4A5D-AA6D-8746E9CE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6111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9FA188F-F716-44A4-88CB-A8C8F3A0A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Behoefteonderzoek naar nieuwe voorziening Klundert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CB42B9-30B6-490E-9973-693C662E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Toelichting op het onderzoek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1B3B82-18D4-42EC-8ABB-E69CC5DC9187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Vervanging van de </a:t>
            </a:r>
            <a:r>
              <a:rPr lang="nl-NL" dirty="0" err="1"/>
              <a:t>Niervaert</a:t>
            </a:r>
            <a:endParaRPr lang="nl-NL" dirty="0"/>
          </a:p>
          <a:p>
            <a:r>
              <a:rPr lang="nl-NL" dirty="0"/>
              <a:t>Uitgangspunt: functies blijven behouden (zwembad, sporthal, zalencentrum, horeca)</a:t>
            </a:r>
          </a:p>
          <a:p>
            <a:r>
              <a:rPr lang="nl-NL" dirty="0"/>
              <a:t>Analyse van het huidige gebruik, financiële exploitatie, trends &amp; ontwikkelingen</a:t>
            </a:r>
          </a:p>
          <a:p>
            <a:r>
              <a:rPr lang="nl-NL" dirty="0"/>
              <a:t>Inventarisatie van wensen van de grootste gebruikers en de exploitant</a:t>
            </a:r>
          </a:p>
          <a:p>
            <a:r>
              <a:rPr lang="nl-NL" dirty="0"/>
              <a:t>Aanvullend: inventarisatie van wensen inwoners en overige gebruikers</a:t>
            </a:r>
          </a:p>
          <a:p>
            <a:r>
              <a:rPr lang="nl-NL" dirty="0"/>
              <a:t>Uitwerking van scenario(‘s) en opties in relatie tot financiële kaders 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B907B-C981-4A5D-AA6D-8746E9CE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846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BCB42B9-30B6-490E-9973-693C662E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Kaders en randvoorwaarden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1B3B82-18D4-42EC-8ABB-E69CC5DC9187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nl-NL" dirty="0"/>
              <a:t>Nieuwe voorziening te realiseren in Klundert</a:t>
            </a:r>
          </a:p>
          <a:p>
            <a:r>
              <a:rPr lang="nl-NL" dirty="0"/>
              <a:t>Huisvesten van de huidige gebruikers tot een nieuwe voorziening is gerealiseerd</a:t>
            </a:r>
          </a:p>
          <a:p>
            <a:r>
              <a:rPr lang="nl-NL" dirty="0"/>
              <a:t>Toegankelijkheid voor iedereen is een basisvoorwaarde; zowel de basisvoorzieningen van het complex als de nevenruimten</a:t>
            </a:r>
          </a:p>
          <a:p>
            <a:r>
              <a:rPr lang="nl-NL" dirty="0"/>
              <a:t>Financiële kaders in relatie tot de investering voor de voorziening </a:t>
            </a:r>
          </a:p>
          <a:p>
            <a:r>
              <a:rPr lang="nl-NL" dirty="0"/>
              <a:t>Multifunctioneel gebruik van de voorziening is basisvoorwaarde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B907B-C981-4A5D-AA6D-8746E9CE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584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9FA188F-F716-44A4-88CB-A8C8F3A0A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Zwembad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CB42B9-30B6-490E-9973-693C662E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Eerste bevindingen (gesprekken gebruikers)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1B3B82-18D4-42EC-8ABB-E69CC5DC9187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nl-NL" dirty="0" err="1"/>
              <a:t>Wedstrijdbad</a:t>
            </a:r>
            <a:r>
              <a:rPr lang="nl-NL" dirty="0"/>
              <a:t> met 6 banen en beweegbare bodem</a:t>
            </a:r>
          </a:p>
          <a:p>
            <a:r>
              <a:rPr lang="nl-NL" dirty="0"/>
              <a:t>Bij voorkeur minimaal een tweede bassin (doelgroepen / recreatie)</a:t>
            </a:r>
          </a:p>
          <a:p>
            <a:r>
              <a:rPr lang="nl-NL" dirty="0"/>
              <a:t>Diepte van het zwembad in relatie tot duikvereniging</a:t>
            </a:r>
          </a:p>
          <a:p>
            <a:r>
              <a:rPr lang="nl-NL" dirty="0"/>
              <a:t>Recreatieve elementen</a:t>
            </a:r>
          </a:p>
          <a:p>
            <a:r>
              <a:rPr lang="nl-NL" dirty="0"/>
              <a:t>Voldoende opbergruimte verenigingen</a:t>
            </a:r>
          </a:p>
          <a:p>
            <a:r>
              <a:rPr lang="nl-NL" dirty="0"/>
              <a:t>Voldoende voorzieningen gehandicapten (tilliften, kleedkamers)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B907B-C981-4A5D-AA6D-8746E9CE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814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9FA188F-F716-44A4-88CB-A8C8F3A0A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Sporthal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CB42B9-30B6-490E-9973-693C662E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Eerste bevindingen (gesprekken gebruikers)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1B3B82-18D4-42EC-8ABB-E69CC5DC9187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nl-NL" dirty="0"/>
              <a:t>Bij voorkeur zelfde omvang als nu (32 x 48 meter), met scheidingswanden</a:t>
            </a:r>
          </a:p>
          <a:p>
            <a:r>
              <a:rPr lang="nl-NL" dirty="0"/>
              <a:t>Voorbereidingen licht en geluid </a:t>
            </a:r>
            <a:r>
              <a:rPr lang="nl-NL" dirty="0" err="1"/>
              <a:t>tbv</a:t>
            </a:r>
            <a:r>
              <a:rPr lang="nl-NL" dirty="0"/>
              <a:t> uitvoeringen culturele organisaties</a:t>
            </a:r>
          </a:p>
          <a:p>
            <a:r>
              <a:rPr lang="nl-NL" dirty="0"/>
              <a:t>Tribunefaciliteit</a:t>
            </a:r>
          </a:p>
          <a:p>
            <a:r>
              <a:rPr lang="nl-NL" dirty="0"/>
              <a:t>Volledige sportinventaris (inclusief scorebord met schotklok)</a:t>
            </a:r>
          </a:p>
          <a:p>
            <a:r>
              <a:rPr lang="nl-NL" dirty="0"/>
              <a:t>Belijning en aantal kleedkamers conform eisen sportbonden</a:t>
            </a:r>
          </a:p>
          <a:p>
            <a:r>
              <a:rPr lang="nl-NL" dirty="0"/>
              <a:t>Opslag ook toegankelijk vanaf buiten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B907B-C981-4A5D-AA6D-8746E9CE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3703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9FA188F-F716-44A4-88CB-A8C8F3A0A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Zalen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CB42B9-30B6-490E-9973-693C662E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Eerste bevindingen (gesprekken gebruikers)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1B3B82-18D4-42EC-8ABB-E69CC5DC9187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nl-NL" dirty="0"/>
              <a:t>Flexibele vergaderzalen</a:t>
            </a:r>
          </a:p>
          <a:p>
            <a:r>
              <a:rPr lang="nl-NL" dirty="0"/>
              <a:t>Grotere repetitieruimte muziek</a:t>
            </a:r>
          </a:p>
          <a:p>
            <a:r>
              <a:rPr lang="nl-NL" dirty="0"/>
              <a:t>Aparte toegankelijke berging instrumenten (ook van buitenaf bereikbaar)</a:t>
            </a:r>
          </a:p>
          <a:p>
            <a:r>
              <a:rPr lang="nl-NL" dirty="0"/>
              <a:t>Goede akoestiek</a:t>
            </a:r>
          </a:p>
          <a:p>
            <a:r>
              <a:rPr lang="nl-NL" dirty="0"/>
              <a:t>Flexibele grote zaal (in meerdere delen) met flexibel podium</a:t>
            </a:r>
          </a:p>
          <a:p>
            <a:r>
              <a:rPr lang="nl-NL" dirty="0"/>
              <a:t>Biljartruimte </a:t>
            </a:r>
          </a:p>
          <a:p>
            <a:r>
              <a:rPr lang="nl-NL" dirty="0"/>
              <a:t>Gebruik sporthal voor uitvoeringen en evenementen 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B907B-C981-4A5D-AA6D-8746E9CE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04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9FA188F-F716-44A4-88CB-A8C8F3A0A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Horeca en overig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CB42B9-30B6-490E-9973-693C662E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Eerste bevindingen (gesprekken gebruikers)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1B3B82-18D4-42EC-8ABB-E69CC5DC9187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nl-NL" dirty="0"/>
              <a:t>Centrale horeca met zicht op zwembad en sporthal</a:t>
            </a:r>
          </a:p>
          <a:p>
            <a:r>
              <a:rPr lang="nl-NL" dirty="0"/>
              <a:t>Beachveld (voetbal, volleybal, tennis etc.) </a:t>
            </a:r>
          </a:p>
          <a:p>
            <a:r>
              <a:rPr lang="nl-NL" dirty="0"/>
              <a:t>Sfeer en uitstraling complex</a:t>
            </a:r>
          </a:p>
          <a:p>
            <a:r>
              <a:rPr lang="nl-NL" dirty="0"/>
              <a:t>Aandacht voor klimaatbeheersing in het complex</a:t>
            </a:r>
          </a:p>
          <a:p>
            <a:r>
              <a:rPr lang="nl-NL" dirty="0"/>
              <a:t>Aandacht voor innovatie (interactieve wanden sporthal) en duurzaamheid</a:t>
            </a:r>
          </a:p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0B907B-C981-4A5D-AA6D-8746E9CE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77892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Synarchis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E98300"/>
      </a:accent1>
      <a:accent2>
        <a:srgbClr val="AEDD03"/>
      </a:accent2>
      <a:accent3>
        <a:srgbClr val="333333"/>
      </a:accent3>
      <a:accent4>
        <a:srgbClr val="808285"/>
      </a:accent4>
      <a:accent5>
        <a:srgbClr val="5F5F5F"/>
      </a:accent5>
      <a:accent6>
        <a:srgbClr val="E6E7E8"/>
      </a:accent6>
      <a:hlink>
        <a:srgbClr val="AEDD03"/>
      </a:hlink>
      <a:folHlink>
        <a:srgbClr val="D9E8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e1" id="{096FB6C6-E8AB-48CC-B703-0E2766330621}" vid="{4DF80C0E-93AF-4B84-A0CC-D7556D2F8D1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8A199420D1AF45AD6B5F286CDA6125" ma:contentTypeVersion="14" ma:contentTypeDescription="Een nieuw document maken." ma:contentTypeScope="" ma:versionID="45248b8b01e8bbfb3cbd0a37dea67efa">
  <xsd:schema xmlns:xsd="http://www.w3.org/2001/XMLSchema" xmlns:xs="http://www.w3.org/2001/XMLSchema" xmlns:p="http://schemas.microsoft.com/office/2006/metadata/properties" xmlns:ns2="55776dfe-9868-4c54-91ad-2a87bc11792d" xmlns:ns3="76111e61-e857-4949-b5ed-4515289658ba" targetNamespace="http://schemas.microsoft.com/office/2006/metadata/properties" ma:root="true" ma:fieldsID="10f2b2c19494fb979aa2564986cfc9ca" ns2:_="" ns3:_="">
    <xsd:import namespace="55776dfe-9868-4c54-91ad-2a87bc11792d"/>
    <xsd:import namespace="76111e61-e857-4949-b5ed-4515289658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776dfe-9868-4c54-91ad-2a87bc1179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_Flow_SignoffStatus" ma:index="16" nillable="true" ma:displayName="Afmeldingsstatus" ma:internalName="Afmeldingsstatus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111e61-e857-4949-b5ed-4515289658b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55776dfe-9868-4c54-91ad-2a87bc11792d" xsi:nil="true"/>
  </documentManagement>
</p:properties>
</file>

<file path=customXml/itemProps1.xml><?xml version="1.0" encoding="utf-8"?>
<ds:datastoreItem xmlns:ds="http://schemas.openxmlformats.org/officeDocument/2006/customXml" ds:itemID="{36264EA2-BBFF-4D32-941D-013F341472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776dfe-9868-4c54-91ad-2a87bc11792d"/>
    <ds:schemaRef ds:uri="76111e61-e857-4949-b5ed-4515289658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A89052-0310-4FAE-BADA-C86A3BD703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4177DB-D93C-4BAB-9970-34F273B121B1}">
  <ds:schemaRefs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purl.org/dc/elements/1.1/"/>
    <ds:schemaRef ds:uri="55776dfe-9868-4c54-91ad-2a87bc1179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6111e61-e857-4949-b5ed-4515289658b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Format presentatie</Template>
  <TotalTime>4007</TotalTime>
  <Words>450</Words>
  <Application>Microsoft Office PowerPoint</Application>
  <PresentationFormat>Diavoorstelling (4:3)</PresentationFormat>
  <Paragraphs>75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Calibri</vt:lpstr>
      <vt:lpstr>Kantoorthema</vt:lpstr>
      <vt:lpstr>Stadstafel Klundert </vt:lpstr>
      <vt:lpstr>Inhoud</vt:lpstr>
      <vt:lpstr>Synarchis en projectteam</vt:lpstr>
      <vt:lpstr>Toelichting op het onderzoek</vt:lpstr>
      <vt:lpstr>Kaders en randvoorwaarden</vt:lpstr>
      <vt:lpstr>Eerste bevindingen (gesprekken gebruikers)</vt:lpstr>
      <vt:lpstr>Eerste bevindingen (gesprekken gebruikers)</vt:lpstr>
      <vt:lpstr>Eerste bevindingen (gesprekken gebruikers)</vt:lpstr>
      <vt:lpstr>Eerste bevindingen (gesprekken gebruikers)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Vragen tot dusver</vt:lpstr>
      <vt:lpstr>Vervolgproces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Martijn van Hulsteijn</dc:creator>
  <cp:lastModifiedBy>Roelen, Wendy</cp:lastModifiedBy>
  <cp:revision>2</cp:revision>
  <cp:lastPrinted>2021-11-24T19:11:17Z</cp:lastPrinted>
  <dcterms:created xsi:type="dcterms:W3CDTF">2021-11-24T15:05:58Z</dcterms:created>
  <dcterms:modified xsi:type="dcterms:W3CDTF">2021-11-30T13:55:04Z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0x010100A58A199420D1AF45AD6B5F286CDA6125</vt:lpwstr>
  </property>
</Properties>
</file>